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6" r:id="rId3"/>
    <p:sldId id="257" r:id="rId4"/>
    <p:sldId id="258" r:id="rId5"/>
    <p:sldId id="259" r:id="rId6"/>
    <p:sldId id="267" r:id="rId7"/>
    <p:sldId id="260" r:id="rId8"/>
    <p:sldId id="268" r:id="rId9"/>
    <p:sldId id="261" r:id="rId10"/>
    <p:sldId id="269" r:id="rId11"/>
    <p:sldId id="270" r:id="rId12"/>
    <p:sldId id="262" r:id="rId13"/>
    <p:sldId id="263" r:id="rId14"/>
    <p:sldId id="264" r:id="rId15"/>
    <p:sldId id="271" r:id="rId16"/>
    <p:sldId id="265" r:id="rId17"/>
    <p:sldId id="27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9" autoAdjust="0"/>
    <p:restoredTop sz="94660"/>
  </p:normalViewPr>
  <p:slideViewPr>
    <p:cSldViewPr snapToGrid="0">
      <p:cViewPr varScale="1">
        <p:scale>
          <a:sx n="116" d="100"/>
          <a:sy n="116" d="100"/>
        </p:scale>
        <p:origin x="102"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90F1A8-B29A-4D58-BF1D-94D5EED9FE5C}" type="doc">
      <dgm:prSet loTypeId="urn:microsoft.com/office/officeart/2016/7/layout/RepeatingBendingProcessNew" loCatId="process" qsTypeId="urn:microsoft.com/office/officeart/2005/8/quickstyle/simple3" qsCatId="simple" csTypeId="urn:microsoft.com/office/officeart/2005/8/colors/colorful4" csCatId="colorful"/>
      <dgm:spPr/>
      <dgm:t>
        <a:bodyPr/>
        <a:lstStyle/>
        <a:p>
          <a:endParaRPr lang="en-US"/>
        </a:p>
      </dgm:t>
    </dgm:pt>
    <dgm:pt modelId="{E7AA9668-8C0C-441D-BA95-F533FE884098}">
      <dgm:prSet/>
      <dgm:spPr/>
      <dgm:t>
        <a:bodyPr/>
        <a:lstStyle/>
        <a:p>
          <a:r>
            <a:rPr lang="en-US"/>
            <a:t>4 passages</a:t>
          </a:r>
        </a:p>
      </dgm:t>
    </dgm:pt>
    <dgm:pt modelId="{9DA4AB6A-F3A3-45FD-B508-5FE125131533}" type="parTrans" cxnId="{C01FC007-EF03-4520-B153-A781D1B34312}">
      <dgm:prSet/>
      <dgm:spPr/>
      <dgm:t>
        <a:bodyPr/>
        <a:lstStyle/>
        <a:p>
          <a:endParaRPr lang="en-US"/>
        </a:p>
      </dgm:t>
    </dgm:pt>
    <dgm:pt modelId="{05B898AB-9F2D-4D0C-8C61-23672F867E3D}" type="sibTrans" cxnId="{C01FC007-EF03-4520-B153-A781D1B34312}">
      <dgm:prSet/>
      <dgm:spPr/>
      <dgm:t>
        <a:bodyPr/>
        <a:lstStyle/>
        <a:p>
          <a:endParaRPr lang="en-US"/>
        </a:p>
      </dgm:t>
    </dgm:pt>
    <dgm:pt modelId="{4133AF36-4A7E-483C-A549-1564F8AFE209}">
      <dgm:prSet/>
      <dgm:spPr/>
      <dgm:t>
        <a:bodyPr/>
        <a:lstStyle/>
        <a:p>
          <a:r>
            <a:rPr lang="en-US"/>
            <a:t>40 questions</a:t>
          </a:r>
        </a:p>
      </dgm:t>
    </dgm:pt>
    <dgm:pt modelId="{DBEE6415-3ED5-4C34-89C5-98AEBA70F157}" type="parTrans" cxnId="{7735CF9C-7FDC-4BB9-937C-775DA90BA699}">
      <dgm:prSet/>
      <dgm:spPr/>
      <dgm:t>
        <a:bodyPr/>
        <a:lstStyle/>
        <a:p>
          <a:endParaRPr lang="en-US"/>
        </a:p>
      </dgm:t>
    </dgm:pt>
    <dgm:pt modelId="{2B74533B-ED9B-4C9B-A411-507F7A0A3330}" type="sibTrans" cxnId="{7735CF9C-7FDC-4BB9-937C-775DA90BA699}">
      <dgm:prSet/>
      <dgm:spPr/>
      <dgm:t>
        <a:bodyPr/>
        <a:lstStyle/>
        <a:p>
          <a:endParaRPr lang="en-US"/>
        </a:p>
      </dgm:t>
    </dgm:pt>
    <dgm:pt modelId="{909DF8D0-16F9-421C-91EF-FBC3856BEA57}">
      <dgm:prSet/>
      <dgm:spPr/>
      <dgm:t>
        <a:bodyPr/>
        <a:lstStyle/>
        <a:p>
          <a:r>
            <a:rPr lang="en-US"/>
            <a:t>35 minutes</a:t>
          </a:r>
        </a:p>
      </dgm:t>
    </dgm:pt>
    <dgm:pt modelId="{CDC592D6-7110-495E-845D-CC6B5724291F}" type="parTrans" cxnId="{268D67E3-2C11-4DCD-854D-62B07F1AAF59}">
      <dgm:prSet/>
      <dgm:spPr/>
      <dgm:t>
        <a:bodyPr/>
        <a:lstStyle/>
        <a:p>
          <a:endParaRPr lang="en-US"/>
        </a:p>
      </dgm:t>
    </dgm:pt>
    <dgm:pt modelId="{3B491739-17C8-478D-A841-7B071DCA601A}" type="sibTrans" cxnId="{268D67E3-2C11-4DCD-854D-62B07F1AAF59}">
      <dgm:prSet/>
      <dgm:spPr/>
      <dgm:t>
        <a:bodyPr/>
        <a:lstStyle/>
        <a:p>
          <a:endParaRPr lang="en-US"/>
        </a:p>
      </dgm:t>
    </dgm:pt>
    <dgm:pt modelId="{26DB429B-AC75-4608-89EF-DFEF55678158}">
      <dgm:prSet/>
      <dgm:spPr/>
      <dgm:t>
        <a:bodyPr/>
        <a:lstStyle/>
        <a:p>
          <a:r>
            <a:rPr lang="en-US"/>
            <a:t>That is 8 minutes and 45 seconds per passage</a:t>
          </a:r>
        </a:p>
      </dgm:t>
    </dgm:pt>
    <dgm:pt modelId="{972742D2-7709-4F43-BBE6-6D89D2BB6D7F}" type="parTrans" cxnId="{938CE034-6A5B-450B-BD0D-646D26B4EDFB}">
      <dgm:prSet/>
      <dgm:spPr/>
      <dgm:t>
        <a:bodyPr/>
        <a:lstStyle/>
        <a:p>
          <a:endParaRPr lang="en-US"/>
        </a:p>
      </dgm:t>
    </dgm:pt>
    <dgm:pt modelId="{3D7441DE-05E5-4125-B955-F6ED0F8702D2}" type="sibTrans" cxnId="{938CE034-6A5B-450B-BD0D-646D26B4EDFB}">
      <dgm:prSet/>
      <dgm:spPr/>
      <dgm:t>
        <a:bodyPr/>
        <a:lstStyle/>
        <a:p>
          <a:endParaRPr lang="en-US"/>
        </a:p>
      </dgm:t>
    </dgm:pt>
    <dgm:pt modelId="{81C0EC4B-B29E-4C13-BEA7-FB16F52E152A}" type="pres">
      <dgm:prSet presAssocID="{A090F1A8-B29A-4D58-BF1D-94D5EED9FE5C}" presName="Name0" presStyleCnt="0">
        <dgm:presLayoutVars>
          <dgm:dir/>
          <dgm:resizeHandles val="exact"/>
        </dgm:presLayoutVars>
      </dgm:prSet>
      <dgm:spPr/>
    </dgm:pt>
    <dgm:pt modelId="{5051B3AA-FCA8-4A97-83FA-7356D19D56DF}" type="pres">
      <dgm:prSet presAssocID="{E7AA9668-8C0C-441D-BA95-F533FE884098}" presName="node" presStyleLbl="node1" presStyleIdx="0" presStyleCnt="4">
        <dgm:presLayoutVars>
          <dgm:bulletEnabled val="1"/>
        </dgm:presLayoutVars>
      </dgm:prSet>
      <dgm:spPr/>
    </dgm:pt>
    <dgm:pt modelId="{8C64E928-5271-4ADC-A74A-6008C4304C59}" type="pres">
      <dgm:prSet presAssocID="{05B898AB-9F2D-4D0C-8C61-23672F867E3D}" presName="sibTrans" presStyleLbl="sibTrans1D1" presStyleIdx="0" presStyleCnt="3"/>
      <dgm:spPr/>
    </dgm:pt>
    <dgm:pt modelId="{11B6DCCC-3CE3-408B-A713-419C2F25B4C7}" type="pres">
      <dgm:prSet presAssocID="{05B898AB-9F2D-4D0C-8C61-23672F867E3D}" presName="connectorText" presStyleLbl="sibTrans1D1" presStyleIdx="0" presStyleCnt="3"/>
      <dgm:spPr/>
    </dgm:pt>
    <dgm:pt modelId="{A7B345C3-2F3F-444F-A9C3-4369CCF71487}" type="pres">
      <dgm:prSet presAssocID="{4133AF36-4A7E-483C-A549-1564F8AFE209}" presName="node" presStyleLbl="node1" presStyleIdx="1" presStyleCnt="4">
        <dgm:presLayoutVars>
          <dgm:bulletEnabled val="1"/>
        </dgm:presLayoutVars>
      </dgm:prSet>
      <dgm:spPr/>
    </dgm:pt>
    <dgm:pt modelId="{8CBEA826-DE28-439D-9C92-95C4EAA6B155}" type="pres">
      <dgm:prSet presAssocID="{2B74533B-ED9B-4C9B-A411-507F7A0A3330}" presName="sibTrans" presStyleLbl="sibTrans1D1" presStyleIdx="1" presStyleCnt="3"/>
      <dgm:spPr/>
    </dgm:pt>
    <dgm:pt modelId="{43D9CBE4-8297-4E67-A293-381928658789}" type="pres">
      <dgm:prSet presAssocID="{2B74533B-ED9B-4C9B-A411-507F7A0A3330}" presName="connectorText" presStyleLbl="sibTrans1D1" presStyleIdx="1" presStyleCnt="3"/>
      <dgm:spPr/>
    </dgm:pt>
    <dgm:pt modelId="{9EA3FEBE-C480-4BA6-AD17-34BD1EEB2DBD}" type="pres">
      <dgm:prSet presAssocID="{909DF8D0-16F9-421C-91EF-FBC3856BEA57}" presName="node" presStyleLbl="node1" presStyleIdx="2" presStyleCnt="4">
        <dgm:presLayoutVars>
          <dgm:bulletEnabled val="1"/>
        </dgm:presLayoutVars>
      </dgm:prSet>
      <dgm:spPr/>
    </dgm:pt>
    <dgm:pt modelId="{56476101-07A4-4D8B-86B7-956B75E47CA2}" type="pres">
      <dgm:prSet presAssocID="{3B491739-17C8-478D-A841-7B071DCA601A}" presName="sibTrans" presStyleLbl="sibTrans1D1" presStyleIdx="2" presStyleCnt="3"/>
      <dgm:spPr/>
    </dgm:pt>
    <dgm:pt modelId="{E1C39658-D6F3-4260-8AB9-25CD561ADB37}" type="pres">
      <dgm:prSet presAssocID="{3B491739-17C8-478D-A841-7B071DCA601A}" presName="connectorText" presStyleLbl="sibTrans1D1" presStyleIdx="2" presStyleCnt="3"/>
      <dgm:spPr/>
    </dgm:pt>
    <dgm:pt modelId="{1DFBAA0D-0759-4553-9544-204A404400F1}" type="pres">
      <dgm:prSet presAssocID="{26DB429B-AC75-4608-89EF-DFEF55678158}" presName="node" presStyleLbl="node1" presStyleIdx="3" presStyleCnt="4">
        <dgm:presLayoutVars>
          <dgm:bulletEnabled val="1"/>
        </dgm:presLayoutVars>
      </dgm:prSet>
      <dgm:spPr/>
    </dgm:pt>
  </dgm:ptLst>
  <dgm:cxnLst>
    <dgm:cxn modelId="{C01FC007-EF03-4520-B153-A781D1B34312}" srcId="{A090F1A8-B29A-4D58-BF1D-94D5EED9FE5C}" destId="{E7AA9668-8C0C-441D-BA95-F533FE884098}" srcOrd="0" destOrd="0" parTransId="{9DA4AB6A-F3A3-45FD-B508-5FE125131533}" sibTransId="{05B898AB-9F2D-4D0C-8C61-23672F867E3D}"/>
    <dgm:cxn modelId="{08031F0E-A586-4FEE-85F0-019A491AE1EA}" type="presOf" srcId="{3B491739-17C8-478D-A841-7B071DCA601A}" destId="{E1C39658-D6F3-4260-8AB9-25CD561ADB37}" srcOrd="1" destOrd="0" presId="urn:microsoft.com/office/officeart/2016/7/layout/RepeatingBendingProcessNew"/>
    <dgm:cxn modelId="{92C01923-A588-4B88-AF33-4795D746BD0E}" type="presOf" srcId="{05B898AB-9F2D-4D0C-8C61-23672F867E3D}" destId="{11B6DCCC-3CE3-408B-A713-419C2F25B4C7}" srcOrd="1" destOrd="0" presId="urn:microsoft.com/office/officeart/2016/7/layout/RepeatingBendingProcessNew"/>
    <dgm:cxn modelId="{938CE034-6A5B-450B-BD0D-646D26B4EDFB}" srcId="{A090F1A8-B29A-4D58-BF1D-94D5EED9FE5C}" destId="{26DB429B-AC75-4608-89EF-DFEF55678158}" srcOrd="3" destOrd="0" parTransId="{972742D2-7709-4F43-BBE6-6D89D2BB6D7F}" sibTransId="{3D7441DE-05E5-4125-B955-F6ED0F8702D2}"/>
    <dgm:cxn modelId="{79337062-0C34-4104-ACDF-46B1B44C4BB7}" type="presOf" srcId="{E7AA9668-8C0C-441D-BA95-F533FE884098}" destId="{5051B3AA-FCA8-4A97-83FA-7356D19D56DF}" srcOrd="0" destOrd="0" presId="urn:microsoft.com/office/officeart/2016/7/layout/RepeatingBendingProcessNew"/>
    <dgm:cxn modelId="{3DCEE248-FCAA-4702-A097-1B115D94A91C}" type="presOf" srcId="{909DF8D0-16F9-421C-91EF-FBC3856BEA57}" destId="{9EA3FEBE-C480-4BA6-AD17-34BD1EEB2DBD}" srcOrd="0" destOrd="0" presId="urn:microsoft.com/office/officeart/2016/7/layout/RepeatingBendingProcessNew"/>
    <dgm:cxn modelId="{DD039750-F53F-45F3-B9E6-4DD7156F4ABA}" type="presOf" srcId="{3B491739-17C8-478D-A841-7B071DCA601A}" destId="{56476101-07A4-4D8B-86B7-956B75E47CA2}" srcOrd="0" destOrd="0" presId="urn:microsoft.com/office/officeart/2016/7/layout/RepeatingBendingProcessNew"/>
    <dgm:cxn modelId="{E17F627F-25E7-4F21-B6DA-363DFF3DA2F7}" type="presOf" srcId="{05B898AB-9F2D-4D0C-8C61-23672F867E3D}" destId="{8C64E928-5271-4ADC-A74A-6008C4304C59}" srcOrd="0" destOrd="0" presId="urn:microsoft.com/office/officeart/2016/7/layout/RepeatingBendingProcessNew"/>
    <dgm:cxn modelId="{68BA879B-5E6C-4EA8-A845-CF887DC4D5EF}" type="presOf" srcId="{4133AF36-4A7E-483C-A549-1564F8AFE209}" destId="{A7B345C3-2F3F-444F-A9C3-4369CCF71487}" srcOrd="0" destOrd="0" presId="urn:microsoft.com/office/officeart/2016/7/layout/RepeatingBendingProcessNew"/>
    <dgm:cxn modelId="{7735CF9C-7FDC-4BB9-937C-775DA90BA699}" srcId="{A090F1A8-B29A-4D58-BF1D-94D5EED9FE5C}" destId="{4133AF36-4A7E-483C-A549-1564F8AFE209}" srcOrd="1" destOrd="0" parTransId="{DBEE6415-3ED5-4C34-89C5-98AEBA70F157}" sibTransId="{2B74533B-ED9B-4C9B-A411-507F7A0A3330}"/>
    <dgm:cxn modelId="{F2FCD7B1-2E14-4F98-990E-CDBACA2275B4}" type="presOf" srcId="{2B74533B-ED9B-4C9B-A411-507F7A0A3330}" destId="{8CBEA826-DE28-439D-9C92-95C4EAA6B155}" srcOrd="0" destOrd="0" presId="urn:microsoft.com/office/officeart/2016/7/layout/RepeatingBendingProcessNew"/>
    <dgm:cxn modelId="{79F7C3D0-8835-46D9-BBC7-257A9DD2AEEF}" type="presOf" srcId="{2B74533B-ED9B-4C9B-A411-507F7A0A3330}" destId="{43D9CBE4-8297-4E67-A293-381928658789}" srcOrd="1" destOrd="0" presId="urn:microsoft.com/office/officeart/2016/7/layout/RepeatingBendingProcessNew"/>
    <dgm:cxn modelId="{B3839CD4-E5D8-4D49-BF4D-B3646EDD0FC4}" type="presOf" srcId="{A090F1A8-B29A-4D58-BF1D-94D5EED9FE5C}" destId="{81C0EC4B-B29E-4C13-BEA7-FB16F52E152A}" srcOrd="0" destOrd="0" presId="urn:microsoft.com/office/officeart/2016/7/layout/RepeatingBendingProcessNew"/>
    <dgm:cxn modelId="{268D67E3-2C11-4DCD-854D-62B07F1AAF59}" srcId="{A090F1A8-B29A-4D58-BF1D-94D5EED9FE5C}" destId="{909DF8D0-16F9-421C-91EF-FBC3856BEA57}" srcOrd="2" destOrd="0" parTransId="{CDC592D6-7110-495E-845D-CC6B5724291F}" sibTransId="{3B491739-17C8-478D-A841-7B071DCA601A}"/>
    <dgm:cxn modelId="{F0A36EF6-27BF-47DA-A48F-115B35861D5A}" type="presOf" srcId="{26DB429B-AC75-4608-89EF-DFEF55678158}" destId="{1DFBAA0D-0759-4553-9544-204A404400F1}" srcOrd="0" destOrd="0" presId="urn:microsoft.com/office/officeart/2016/7/layout/RepeatingBendingProcessNew"/>
    <dgm:cxn modelId="{01492CFB-3953-4811-9AF2-10AFE194997F}" type="presParOf" srcId="{81C0EC4B-B29E-4C13-BEA7-FB16F52E152A}" destId="{5051B3AA-FCA8-4A97-83FA-7356D19D56DF}" srcOrd="0" destOrd="0" presId="urn:microsoft.com/office/officeart/2016/7/layout/RepeatingBendingProcessNew"/>
    <dgm:cxn modelId="{AF2E675D-F1B1-4B33-9FD1-D25173BCAFCB}" type="presParOf" srcId="{81C0EC4B-B29E-4C13-BEA7-FB16F52E152A}" destId="{8C64E928-5271-4ADC-A74A-6008C4304C59}" srcOrd="1" destOrd="0" presId="urn:microsoft.com/office/officeart/2016/7/layout/RepeatingBendingProcessNew"/>
    <dgm:cxn modelId="{D128C364-A874-478E-B437-6E82E6008351}" type="presParOf" srcId="{8C64E928-5271-4ADC-A74A-6008C4304C59}" destId="{11B6DCCC-3CE3-408B-A713-419C2F25B4C7}" srcOrd="0" destOrd="0" presId="urn:microsoft.com/office/officeart/2016/7/layout/RepeatingBendingProcessNew"/>
    <dgm:cxn modelId="{683C137E-8E29-465E-BCBE-E426CFB75FBE}" type="presParOf" srcId="{81C0EC4B-B29E-4C13-BEA7-FB16F52E152A}" destId="{A7B345C3-2F3F-444F-A9C3-4369CCF71487}" srcOrd="2" destOrd="0" presId="urn:microsoft.com/office/officeart/2016/7/layout/RepeatingBendingProcessNew"/>
    <dgm:cxn modelId="{53920DB4-026A-4AFB-B5E0-113A57235162}" type="presParOf" srcId="{81C0EC4B-B29E-4C13-BEA7-FB16F52E152A}" destId="{8CBEA826-DE28-439D-9C92-95C4EAA6B155}" srcOrd="3" destOrd="0" presId="urn:microsoft.com/office/officeart/2016/7/layout/RepeatingBendingProcessNew"/>
    <dgm:cxn modelId="{3CE783C4-47A1-4C70-9D19-D97636590550}" type="presParOf" srcId="{8CBEA826-DE28-439D-9C92-95C4EAA6B155}" destId="{43D9CBE4-8297-4E67-A293-381928658789}" srcOrd="0" destOrd="0" presId="urn:microsoft.com/office/officeart/2016/7/layout/RepeatingBendingProcessNew"/>
    <dgm:cxn modelId="{FBC11434-01F8-4137-AFCC-9A9BAFF76491}" type="presParOf" srcId="{81C0EC4B-B29E-4C13-BEA7-FB16F52E152A}" destId="{9EA3FEBE-C480-4BA6-AD17-34BD1EEB2DBD}" srcOrd="4" destOrd="0" presId="urn:microsoft.com/office/officeart/2016/7/layout/RepeatingBendingProcessNew"/>
    <dgm:cxn modelId="{CB5723A3-D5AE-4AE7-803A-554C92DA0730}" type="presParOf" srcId="{81C0EC4B-B29E-4C13-BEA7-FB16F52E152A}" destId="{56476101-07A4-4D8B-86B7-956B75E47CA2}" srcOrd="5" destOrd="0" presId="urn:microsoft.com/office/officeart/2016/7/layout/RepeatingBendingProcessNew"/>
    <dgm:cxn modelId="{DBE65C4F-8CE1-439F-8D2C-B7E39AC4875D}" type="presParOf" srcId="{56476101-07A4-4D8B-86B7-956B75E47CA2}" destId="{E1C39658-D6F3-4260-8AB9-25CD561ADB37}" srcOrd="0" destOrd="0" presId="urn:microsoft.com/office/officeart/2016/7/layout/RepeatingBendingProcessNew"/>
    <dgm:cxn modelId="{D7F1D5D3-B1B7-4B40-9D3D-762EF087396B}" type="presParOf" srcId="{81C0EC4B-B29E-4C13-BEA7-FB16F52E152A}" destId="{1DFBAA0D-0759-4553-9544-204A404400F1}" srcOrd="6"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6C3A0A-900A-449C-B370-3B5468AC3E94}" type="doc">
      <dgm:prSet loTypeId="urn:microsoft.com/office/officeart/2016/7/layout/VerticalHollowActionList" loCatId="List" qsTypeId="urn:microsoft.com/office/officeart/2005/8/quickstyle/simple2" qsCatId="simple" csTypeId="urn:microsoft.com/office/officeart/2005/8/colors/accent1_1" csCatId="accent1" phldr="1"/>
      <dgm:spPr/>
      <dgm:t>
        <a:bodyPr/>
        <a:lstStyle/>
        <a:p>
          <a:endParaRPr lang="en-US"/>
        </a:p>
      </dgm:t>
    </dgm:pt>
    <dgm:pt modelId="{487248FA-4707-400D-995E-461EEBE23935}">
      <dgm:prSet/>
      <dgm:spPr/>
      <dgm:t>
        <a:bodyPr/>
        <a:lstStyle/>
        <a:p>
          <a:r>
            <a:rPr lang="en-US" dirty="0"/>
            <a:t>The goal is to read quickly.</a:t>
          </a:r>
        </a:p>
      </dgm:t>
    </dgm:pt>
    <dgm:pt modelId="{A70A2D03-3BE4-435B-BCC1-21E08428EFB0}" type="parTrans" cxnId="{44E1355C-7796-4994-8026-BB5A63D3DD13}">
      <dgm:prSet/>
      <dgm:spPr/>
      <dgm:t>
        <a:bodyPr/>
        <a:lstStyle/>
        <a:p>
          <a:endParaRPr lang="en-US"/>
        </a:p>
      </dgm:t>
    </dgm:pt>
    <dgm:pt modelId="{A777B3E2-73C0-4E34-980C-8D2AF97F71EE}" type="sibTrans" cxnId="{44E1355C-7796-4994-8026-BB5A63D3DD13}">
      <dgm:prSet phldrT="3" phldr="0"/>
      <dgm:spPr/>
      <dgm:t>
        <a:bodyPr/>
        <a:lstStyle/>
        <a:p>
          <a:endParaRPr lang="en-US"/>
        </a:p>
      </dgm:t>
    </dgm:pt>
    <dgm:pt modelId="{F079F78D-C97E-4591-92DA-DD01F0449103}">
      <dgm:prSet/>
      <dgm:spPr/>
      <dgm:t>
        <a:bodyPr/>
        <a:lstStyle/>
        <a:p>
          <a:r>
            <a:rPr lang="en-US" dirty="0"/>
            <a:t>Focus on the main idea of each paragraph but don’t try to memorize all the details of the entire passage. Make a quick note of the main idea beside each paragraph. When asked about something look for the paragraph summary phrase that indicates the answer is phrase that indicates the answer is in that paragraph. </a:t>
          </a:r>
        </a:p>
      </dgm:t>
    </dgm:pt>
    <dgm:pt modelId="{250DF4E0-E17B-4582-9689-0E03CD1CAFD2}" type="parTrans" cxnId="{EEE19CF7-BD10-4A68-BE3F-C765EE9EE209}">
      <dgm:prSet/>
      <dgm:spPr/>
    </dgm:pt>
    <dgm:pt modelId="{546C259A-2C42-47D2-9DAB-01CB66790B0C}" type="sibTrans" cxnId="{EEE19CF7-BD10-4A68-BE3F-C765EE9EE209}">
      <dgm:prSet/>
      <dgm:spPr/>
    </dgm:pt>
    <dgm:pt modelId="{22D27BDC-7406-4A19-919B-27EFAD5EE51B}">
      <dgm:prSet/>
      <dgm:spPr/>
      <dgm:t>
        <a:bodyPr/>
        <a:lstStyle/>
        <a:p>
          <a:r>
            <a:rPr lang="en-US" dirty="0"/>
            <a:t>Main Ideas:   </a:t>
          </a:r>
        </a:p>
      </dgm:t>
    </dgm:pt>
    <dgm:pt modelId="{BA795715-4A4D-452B-BE83-EC44539CD3FB}" type="sibTrans" cxnId="{6D19762A-7E1B-425F-922C-02C3363C2DDC}">
      <dgm:prSet phldrT="1" phldr="0"/>
      <dgm:spPr/>
      <dgm:t>
        <a:bodyPr/>
        <a:lstStyle/>
        <a:p>
          <a:endParaRPr lang="en-US"/>
        </a:p>
      </dgm:t>
    </dgm:pt>
    <dgm:pt modelId="{12D18C7E-B4F3-4533-9E21-A6FC7AFD9CAA}" type="parTrans" cxnId="{6D19762A-7E1B-425F-922C-02C3363C2DDC}">
      <dgm:prSet/>
      <dgm:spPr/>
      <dgm:t>
        <a:bodyPr/>
        <a:lstStyle/>
        <a:p>
          <a:endParaRPr lang="en-US"/>
        </a:p>
      </dgm:t>
    </dgm:pt>
    <dgm:pt modelId="{349B2B5E-4E5C-4EB6-997D-40B95E606E35}">
      <dgm:prSet/>
      <dgm:spPr/>
      <dgm:t>
        <a:bodyPr/>
        <a:lstStyle/>
        <a:p>
          <a:r>
            <a:rPr lang="en-US" dirty="0"/>
            <a:t>Reading carefully you might be focusing on details that are not in the questions.  If they are in the questions you can go back to the paragraph about the details and find the answers</a:t>
          </a:r>
        </a:p>
      </dgm:t>
    </dgm:pt>
    <dgm:pt modelId="{3A611A06-7C7B-46C7-A12F-129CB5641B42}" type="parTrans" cxnId="{B2D8A60B-D80E-460E-826F-1370CB6AFBA1}">
      <dgm:prSet/>
      <dgm:spPr/>
    </dgm:pt>
    <dgm:pt modelId="{F1E9B2D1-C031-4942-BA7E-52E302B46A00}" type="sibTrans" cxnId="{B2D8A60B-D80E-460E-826F-1370CB6AFBA1}">
      <dgm:prSet/>
      <dgm:spPr/>
    </dgm:pt>
    <dgm:pt modelId="{6416F3E2-EF83-4C2A-A1CC-B016494563EC}" type="pres">
      <dgm:prSet presAssocID="{B16C3A0A-900A-449C-B370-3B5468AC3E94}" presName="Name0" presStyleCnt="0">
        <dgm:presLayoutVars>
          <dgm:dir/>
          <dgm:animLvl val="lvl"/>
          <dgm:resizeHandles val="exact"/>
        </dgm:presLayoutVars>
      </dgm:prSet>
      <dgm:spPr/>
    </dgm:pt>
    <dgm:pt modelId="{BE629F51-72B6-491A-9BCA-82324A546864}" type="pres">
      <dgm:prSet presAssocID="{22D27BDC-7406-4A19-919B-27EFAD5EE51B}" presName="linNode" presStyleCnt="0"/>
      <dgm:spPr/>
    </dgm:pt>
    <dgm:pt modelId="{7DED3A30-C995-46A1-A6A8-F91570790249}" type="pres">
      <dgm:prSet presAssocID="{22D27BDC-7406-4A19-919B-27EFAD5EE51B}" presName="parentText" presStyleLbl="solidFgAcc1" presStyleIdx="0" presStyleCnt="2">
        <dgm:presLayoutVars>
          <dgm:chMax val="1"/>
          <dgm:bulletEnabled/>
        </dgm:presLayoutVars>
      </dgm:prSet>
      <dgm:spPr/>
    </dgm:pt>
    <dgm:pt modelId="{7B6010DF-E773-4A1E-83F6-8AD60930C40E}" type="pres">
      <dgm:prSet presAssocID="{22D27BDC-7406-4A19-919B-27EFAD5EE51B}" presName="descendantText" presStyleLbl="alignNode1" presStyleIdx="0" presStyleCnt="2">
        <dgm:presLayoutVars>
          <dgm:bulletEnabled/>
        </dgm:presLayoutVars>
      </dgm:prSet>
      <dgm:spPr/>
    </dgm:pt>
    <dgm:pt modelId="{5C1FDA01-B792-46BE-BB62-3D763B7EBC6C}" type="pres">
      <dgm:prSet presAssocID="{BA795715-4A4D-452B-BE83-EC44539CD3FB}" presName="sp" presStyleCnt="0"/>
      <dgm:spPr/>
    </dgm:pt>
    <dgm:pt modelId="{1A51EE4A-9065-488A-BD4C-EC00778B20AA}" type="pres">
      <dgm:prSet presAssocID="{487248FA-4707-400D-995E-461EEBE23935}" presName="linNode" presStyleCnt="0"/>
      <dgm:spPr/>
    </dgm:pt>
    <dgm:pt modelId="{5FEFA4B4-73FF-46D7-B516-457A0D7D6DE8}" type="pres">
      <dgm:prSet presAssocID="{487248FA-4707-400D-995E-461EEBE23935}" presName="parentText" presStyleLbl="solidFgAcc1" presStyleIdx="1" presStyleCnt="2">
        <dgm:presLayoutVars>
          <dgm:chMax val="1"/>
          <dgm:bulletEnabled/>
        </dgm:presLayoutVars>
      </dgm:prSet>
      <dgm:spPr/>
    </dgm:pt>
    <dgm:pt modelId="{3AC064EC-6EA5-43CD-9595-80A5DAE1C487}" type="pres">
      <dgm:prSet presAssocID="{487248FA-4707-400D-995E-461EEBE23935}" presName="descendantText" presStyleLbl="alignNode1" presStyleIdx="1" presStyleCnt="2">
        <dgm:presLayoutVars>
          <dgm:bulletEnabled/>
        </dgm:presLayoutVars>
      </dgm:prSet>
      <dgm:spPr/>
    </dgm:pt>
  </dgm:ptLst>
  <dgm:cxnLst>
    <dgm:cxn modelId="{B2D8A60B-D80E-460E-826F-1370CB6AFBA1}" srcId="{487248FA-4707-400D-995E-461EEBE23935}" destId="{349B2B5E-4E5C-4EB6-997D-40B95E606E35}" srcOrd="0" destOrd="0" parTransId="{3A611A06-7C7B-46C7-A12F-129CB5641B42}" sibTransId="{F1E9B2D1-C031-4942-BA7E-52E302B46A00}"/>
    <dgm:cxn modelId="{99764517-BCF8-4483-8938-96C772B72723}" type="presOf" srcId="{F079F78D-C97E-4591-92DA-DD01F0449103}" destId="{7B6010DF-E773-4A1E-83F6-8AD60930C40E}" srcOrd="0" destOrd="0" presId="urn:microsoft.com/office/officeart/2016/7/layout/VerticalHollowActionList"/>
    <dgm:cxn modelId="{6D19762A-7E1B-425F-922C-02C3363C2DDC}" srcId="{B16C3A0A-900A-449C-B370-3B5468AC3E94}" destId="{22D27BDC-7406-4A19-919B-27EFAD5EE51B}" srcOrd="0" destOrd="0" parTransId="{12D18C7E-B4F3-4533-9E21-A6FC7AFD9CAA}" sibTransId="{BA795715-4A4D-452B-BE83-EC44539CD3FB}"/>
    <dgm:cxn modelId="{44E1355C-7796-4994-8026-BB5A63D3DD13}" srcId="{B16C3A0A-900A-449C-B370-3B5468AC3E94}" destId="{487248FA-4707-400D-995E-461EEBE23935}" srcOrd="1" destOrd="0" parTransId="{A70A2D03-3BE4-435B-BCC1-21E08428EFB0}" sibTransId="{A777B3E2-73C0-4E34-980C-8D2AF97F71EE}"/>
    <dgm:cxn modelId="{6B72F570-B9D7-4BB4-8A1B-C4127FB5875F}" type="presOf" srcId="{22D27BDC-7406-4A19-919B-27EFAD5EE51B}" destId="{7DED3A30-C995-46A1-A6A8-F91570790249}" srcOrd="0" destOrd="0" presId="urn:microsoft.com/office/officeart/2016/7/layout/VerticalHollowActionList"/>
    <dgm:cxn modelId="{D348FA71-FA48-4767-A622-C83669EA6C00}" type="presOf" srcId="{487248FA-4707-400D-995E-461EEBE23935}" destId="{5FEFA4B4-73FF-46D7-B516-457A0D7D6DE8}" srcOrd="0" destOrd="0" presId="urn:microsoft.com/office/officeart/2016/7/layout/VerticalHollowActionList"/>
    <dgm:cxn modelId="{720818E7-055A-476B-9B10-2E122E183127}" type="presOf" srcId="{349B2B5E-4E5C-4EB6-997D-40B95E606E35}" destId="{3AC064EC-6EA5-43CD-9595-80A5DAE1C487}" srcOrd="0" destOrd="0" presId="urn:microsoft.com/office/officeart/2016/7/layout/VerticalHollowActionList"/>
    <dgm:cxn modelId="{0C0340EB-8C81-49C0-975B-093F8DA1BF74}" type="presOf" srcId="{B16C3A0A-900A-449C-B370-3B5468AC3E94}" destId="{6416F3E2-EF83-4C2A-A1CC-B016494563EC}" srcOrd="0" destOrd="0" presId="urn:microsoft.com/office/officeart/2016/7/layout/VerticalHollowActionList"/>
    <dgm:cxn modelId="{EEE19CF7-BD10-4A68-BE3F-C765EE9EE209}" srcId="{22D27BDC-7406-4A19-919B-27EFAD5EE51B}" destId="{F079F78D-C97E-4591-92DA-DD01F0449103}" srcOrd="0" destOrd="0" parTransId="{250DF4E0-E17B-4582-9689-0E03CD1CAFD2}" sibTransId="{546C259A-2C42-47D2-9DAB-01CB66790B0C}"/>
    <dgm:cxn modelId="{6E980A16-A62F-450A-A48A-C2629E606CA3}" type="presParOf" srcId="{6416F3E2-EF83-4C2A-A1CC-B016494563EC}" destId="{BE629F51-72B6-491A-9BCA-82324A546864}" srcOrd="0" destOrd="0" presId="urn:microsoft.com/office/officeart/2016/7/layout/VerticalHollowActionList"/>
    <dgm:cxn modelId="{04513E08-4619-4594-A076-C9B05D46110F}" type="presParOf" srcId="{BE629F51-72B6-491A-9BCA-82324A546864}" destId="{7DED3A30-C995-46A1-A6A8-F91570790249}" srcOrd="0" destOrd="0" presId="urn:microsoft.com/office/officeart/2016/7/layout/VerticalHollowActionList"/>
    <dgm:cxn modelId="{36B876E3-DC81-4B75-B19F-DC890157D2B4}" type="presParOf" srcId="{BE629F51-72B6-491A-9BCA-82324A546864}" destId="{7B6010DF-E773-4A1E-83F6-8AD60930C40E}" srcOrd="1" destOrd="0" presId="urn:microsoft.com/office/officeart/2016/7/layout/VerticalHollowActionList"/>
    <dgm:cxn modelId="{55F4A712-5819-416A-8F81-C8AC21EFE258}" type="presParOf" srcId="{6416F3E2-EF83-4C2A-A1CC-B016494563EC}" destId="{5C1FDA01-B792-46BE-BB62-3D763B7EBC6C}" srcOrd="1" destOrd="0" presId="urn:microsoft.com/office/officeart/2016/7/layout/VerticalHollowActionList"/>
    <dgm:cxn modelId="{0204165B-C565-4506-B5BE-E1DF70ED66A0}" type="presParOf" srcId="{6416F3E2-EF83-4C2A-A1CC-B016494563EC}" destId="{1A51EE4A-9065-488A-BD4C-EC00778B20AA}" srcOrd="2" destOrd="0" presId="urn:microsoft.com/office/officeart/2016/7/layout/VerticalHollowActionList"/>
    <dgm:cxn modelId="{ABC900E3-45E2-447D-815A-46FE2B9B4A3C}" type="presParOf" srcId="{1A51EE4A-9065-488A-BD4C-EC00778B20AA}" destId="{5FEFA4B4-73FF-46D7-B516-457A0D7D6DE8}" srcOrd="0" destOrd="0" presId="urn:microsoft.com/office/officeart/2016/7/layout/VerticalHollowActionList"/>
    <dgm:cxn modelId="{B226C8F3-FF3E-49D4-9121-0664EF47BBFC}" type="presParOf" srcId="{1A51EE4A-9065-488A-BD4C-EC00778B20AA}" destId="{3AC064EC-6EA5-43CD-9595-80A5DAE1C487}"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64E928-5271-4ADC-A74A-6008C4304C59}">
      <dsp:nvSpPr>
        <dsp:cNvPr id="0" name=""/>
        <dsp:cNvSpPr/>
      </dsp:nvSpPr>
      <dsp:spPr>
        <a:xfrm>
          <a:off x="2573003" y="1471728"/>
          <a:ext cx="561327" cy="91440"/>
        </a:xfrm>
        <a:custGeom>
          <a:avLst/>
          <a:gdLst/>
          <a:ahLst/>
          <a:cxnLst/>
          <a:rect l="0" t="0" r="0" b="0"/>
          <a:pathLst>
            <a:path>
              <a:moveTo>
                <a:pt x="0" y="45720"/>
              </a:moveTo>
              <a:lnTo>
                <a:pt x="561327" y="45720"/>
              </a:lnTo>
            </a:path>
          </a:pathLst>
        </a:custGeom>
        <a:noFill/>
        <a:ln w="9525" cap="rnd"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38868" y="1514488"/>
        <a:ext cx="29596" cy="5919"/>
      </dsp:txXfrm>
    </dsp:sp>
    <dsp:sp modelId="{5051B3AA-FCA8-4A97-83FA-7356D19D56DF}">
      <dsp:nvSpPr>
        <dsp:cNvPr id="0" name=""/>
        <dsp:cNvSpPr/>
      </dsp:nvSpPr>
      <dsp:spPr>
        <a:xfrm>
          <a:off x="1205" y="745369"/>
          <a:ext cx="2573597" cy="1544158"/>
        </a:xfrm>
        <a:prstGeom prst="rect">
          <a:avLst/>
        </a:prstGeom>
        <a:gradFill rotWithShape="0">
          <a:gsLst>
            <a:gs pos="0">
              <a:schemeClr val="accent4">
                <a:hueOff val="0"/>
                <a:satOff val="0"/>
                <a:lumOff val="0"/>
                <a:alphaOff val="0"/>
                <a:tint val="70000"/>
                <a:lumMod val="110000"/>
              </a:schemeClr>
            </a:gs>
            <a:gs pos="100000">
              <a:schemeClr val="accent4">
                <a:hueOff val="0"/>
                <a:satOff val="0"/>
                <a:lumOff val="0"/>
                <a:alphaOff val="0"/>
                <a:tint val="82000"/>
                <a:alpha val="7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6108" tIns="132373" rIns="126108" bIns="132373" numCol="1" spcCol="1270" anchor="ctr" anchorCtr="0">
          <a:noAutofit/>
        </a:bodyPr>
        <a:lstStyle/>
        <a:p>
          <a:pPr marL="0" lvl="0" indent="0" algn="ctr" defTabSz="1155700">
            <a:lnSpc>
              <a:spcPct val="90000"/>
            </a:lnSpc>
            <a:spcBef>
              <a:spcPct val="0"/>
            </a:spcBef>
            <a:spcAft>
              <a:spcPct val="35000"/>
            </a:spcAft>
            <a:buNone/>
          </a:pPr>
          <a:r>
            <a:rPr lang="en-US" sz="2600" kern="1200"/>
            <a:t>4 passages</a:t>
          </a:r>
        </a:p>
      </dsp:txBody>
      <dsp:txXfrm>
        <a:off x="1205" y="745369"/>
        <a:ext cx="2573597" cy="1544158"/>
      </dsp:txXfrm>
    </dsp:sp>
    <dsp:sp modelId="{8CBEA826-DE28-439D-9C92-95C4EAA6B155}">
      <dsp:nvSpPr>
        <dsp:cNvPr id="0" name=""/>
        <dsp:cNvSpPr/>
      </dsp:nvSpPr>
      <dsp:spPr>
        <a:xfrm>
          <a:off x="1288004" y="2287727"/>
          <a:ext cx="3165525" cy="561327"/>
        </a:xfrm>
        <a:custGeom>
          <a:avLst/>
          <a:gdLst/>
          <a:ahLst/>
          <a:cxnLst/>
          <a:rect l="0" t="0" r="0" b="0"/>
          <a:pathLst>
            <a:path>
              <a:moveTo>
                <a:pt x="3165525" y="0"/>
              </a:moveTo>
              <a:lnTo>
                <a:pt x="3165525" y="297763"/>
              </a:lnTo>
              <a:lnTo>
                <a:pt x="0" y="297763"/>
              </a:lnTo>
              <a:lnTo>
                <a:pt x="0" y="561327"/>
              </a:lnTo>
            </a:path>
          </a:pathLst>
        </a:custGeom>
        <a:noFill/>
        <a:ln w="9525" cap="rnd" cmpd="sng" algn="ctr">
          <a:solidFill>
            <a:schemeClr val="accent4">
              <a:hueOff val="-2191750"/>
              <a:satOff val="-2322"/>
              <a:lumOff val="-6274"/>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90257" y="2565431"/>
        <a:ext cx="161019" cy="5919"/>
      </dsp:txXfrm>
    </dsp:sp>
    <dsp:sp modelId="{A7B345C3-2F3F-444F-A9C3-4369CCF71487}">
      <dsp:nvSpPr>
        <dsp:cNvPr id="0" name=""/>
        <dsp:cNvSpPr/>
      </dsp:nvSpPr>
      <dsp:spPr>
        <a:xfrm>
          <a:off x="3166730" y="745369"/>
          <a:ext cx="2573597" cy="1544158"/>
        </a:xfrm>
        <a:prstGeom prst="rect">
          <a:avLst/>
        </a:prstGeom>
        <a:gradFill rotWithShape="0">
          <a:gsLst>
            <a:gs pos="0">
              <a:schemeClr val="accent4">
                <a:hueOff val="-1461166"/>
                <a:satOff val="-1548"/>
                <a:lumOff val="-4183"/>
                <a:alphaOff val="0"/>
                <a:tint val="70000"/>
                <a:lumMod val="110000"/>
              </a:schemeClr>
            </a:gs>
            <a:gs pos="100000">
              <a:schemeClr val="accent4">
                <a:hueOff val="-1461166"/>
                <a:satOff val="-1548"/>
                <a:lumOff val="-4183"/>
                <a:alphaOff val="0"/>
                <a:tint val="82000"/>
                <a:alpha val="7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6108" tIns="132373" rIns="126108" bIns="132373" numCol="1" spcCol="1270" anchor="ctr" anchorCtr="0">
          <a:noAutofit/>
        </a:bodyPr>
        <a:lstStyle/>
        <a:p>
          <a:pPr marL="0" lvl="0" indent="0" algn="ctr" defTabSz="1155700">
            <a:lnSpc>
              <a:spcPct val="90000"/>
            </a:lnSpc>
            <a:spcBef>
              <a:spcPct val="0"/>
            </a:spcBef>
            <a:spcAft>
              <a:spcPct val="35000"/>
            </a:spcAft>
            <a:buNone/>
          </a:pPr>
          <a:r>
            <a:rPr lang="en-US" sz="2600" kern="1200"/>
            <a:t>40 questions</a:t>
          </a:r>
        </a:p>
      </dsp:txBody>
      <dsp:txXfrm>
        <a:off x="3166730" y="745369"/>
        <a:ext cx="2573597" cy="1544158"/>
      </dsp:txXfrm>
    </dsp:sp>
    <dsp:sp modelId="{56476101-07A4-4D8B-86B7-956B75E47CA2}">
      <dsp:nvSpPr>
        <dsp:cNvPr id="0" name=""/>
        <dsp:cNvSpPr/>
      </dsp:nvSpPr>
      <dsp:spPr>
        <a:xfrm>
          <a:off x="2573003" y="3607814"/>
          <a:ext cx="561327" cy="91440"/>
        </a:xfrm>
        <a:custGeom>
          <a:avLst/>
          <a:gdLst/>
          <a:ahLst/>
          <a:cxnLst/>
          <a:rect l="0" t="0" r="0" b="0"/>
          <a:pathLst>
            <a:path>
              <a:moveTo>
                <a:pt x="0" y="45720"/>
              </a:moveTo>
              <a:lnTo>
                <a:pt x="561327" y="45720"/>
              </a:lnTo>
            </a:path>
          </a:pathLst>
        </a:custGeom>
        <a:noFill/>
        <a:ln w="9525" cap="rnd" cmpd="sng" algn="ctr">
          <a:solidFill>
            <a:schemeClr val="accent4">
              <a:hueOff val="-4383499"/>
              <a:satOff val="-4644"/>
              <a:lumOff val="-1254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38868" y="3650574"/>
        <a:ext cx="29596" cy="5919"/>
      </dsp:txXfrm>
    </dsp:sp>
    <dsp:sp modelId="{9EA3FEBE-C480-4BA6-AD17-34BD1EEB2DBD}">
      <dsp:nvSpPr>
        <dsp:cNvPr id="0" name=""/>
        <dsp:cNvSpPr/>
      </dsp:nvSpPr>
      <dsp:spPr>
        <a:xfrm>
          <a:off x="1205" y="2881455"/>
          <a:ext cx="2573597" cy="1544158"/>
        </a:xfrm>
        <a:prstGeom prst="rect">
          <a:avLst/>
        </a:prstGeom>
        <a:gradFill rotWithShape="0">
          <a:gsLst>
            <a:gs pos="0">
              <a:schemeClr val="accent4">
                <a:hueOff val="-2922333"/>
                <a:satOff val="-3096"/>
                <a:lumOff val="-8365"/>
                <a:alphaOff val="0"/>
                <a:tint val="70000"/>
                <a:lumMod val="110000"/>
              </a:schemeClr>
            </a:gs>
            <a:gs pos="100000">
              <a:schemeClr val="accent4">
                <a:hueOff val="-2922333"/>
                <a:satOff val="-3096"/>
                <a:lumOff val="-8365"/>
                <a:alphaOff val="0"/>
                <a:tint val="82000"/>
                <a:alpha val="7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6108" tIns="132373" rIns="126108" bIns="132373" numCol="1" spcCol="1270" anchor="ctr" anchorCtr="0">
          <a:noAutofit/>
        </a:bodyPr>
        <a:lstStyle/>
        <a:p>
          <a:pPr marL="0" lvl="0" indent="0" algn="ctr" defTabSz="1155700">
            <a:lnSpc>
              <a:spcPct val="90000"/>
            </a:lnSpc>
            <a:spcBef>
              <a:spcPct val="0"/>
            </a:spcBef>
            <a:spcAft>
              <a:spcPct val="35000"/>
            </a:spcAft>
            <a:buNone/>
          </a:pPr>
          <a:r>
            <a:rPr lang="en-US" sz="2600" kern="1200"/>
            <a:t>35 minutes</a:t>
          </a:r>
        </a:p>
      </dsp:txBody>
      <dsp:txXfrm>
        <a:off x="1205" y="2881455"/>
        <a:ext cx="2573597" cy="1544158"/>
      </dsp:txXfrm>
    </dsp:sp>
    <dsp:sp modelId="{1DFBAA0D-0759-4553-9544-204A404400F1}">
      <dsp:nvSpPr>
        <dsp:cNvPr id="0" name=""/>
        <dsp:cNvSpPr/>
      </dsp:nvSpPr>
      <dsp:spPr>
        <a:xfrm>
          <a:off x="3166730" y="2881455"/>
          <a:ext cx="2573597" cy="1544158"/>
        </a:xfrm>
        <a:prstGeom prst="rect">
          <a:avLst/>
        </a:prstGeom>
        <a:gradFill rotWithShape="0">
          <a:gsLst>
            <a:gs pos="0">
              <a:schemeClr val="accent4">
                <a:hueOff val="-4383499"/>
                <a:satOff val="-4644"/>
                <a:lumOff val="-12548"/>
                <a:alphaOff val="0"/>
                <a:tint val="70000"/>
                <a:lumMod val="110000"/>
              </a:schemeClr>
            </a:gs>
            <a:gs pos="100000">
              <a:schemeClr val="accent4">
                <a:hueOff val="-4383499"/>
                <a:satOff val="-4644"/>
                <a:lumOff val="-12548"/>
                <a:alphaOff val="0"/>
                <a:tint val="82000"/>
                <a:alpha val="7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6108" tIns="132373" rIns="126108" bIns="132373" numCol="1" spcCol="1270" anchor="ctr" anchorCtr="0">
          <a:noAutofit/>
        </a:bodyPr>
        <a:lstStyle/>
        <a:p>
          <a:pPr marL="0" lvl="0" indent="0" algn="ctr" defTabSz="1155700">
            <a:lnSpc>
              <a:spcPct val="90000"/>
            </a:lnSpc>
            <a:spcBef>
              <a:spcPct val="0"/>
            </a:spcBef>
            <a:spcAft>
              <a:spcPct val="35000"/>
            </a:spcAft>
            <a:buNone/>
          </a:pPr>
          <a:r>
            <a:rPr lang="en-US" sz="2600" kern="1200"/>
            <a:t>That is 8 minutes and 45 seconds per passage</a:t>
          </a:r>
        </a:p>
      </dsp:txBody>
      <dsp:txXfrm>
        <a:off x="3166730" y="2881455"/>
        <a:ext cx="2573597" cy="15441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6010DF-E773-4A1E-83F6-8AD60930C40E}">
      <dsp:nvSpPr>
        <dsp:cNvPr id="0" name=""/>
        <dsp:cNvSpPr/>
      </dsp:nvSpPr>
      <dsp:spPr>
        <a:xfrm>
          <a:off x="2026285" y="297"/>
          <a:ext cx="8105140" cy="1642817"/>
        </a:xfrm>
        <a:prstGeom prst="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57262" tIns="417276" rIns="157262" bIns="417276" numCol="1" spcCol="1270" anchor="ctr" anchorCtr="0">
          <a:noAutofit/>
        </a:bodyPr>
        <a:lstStyle/>
        <a:p>
          <a:pPr marL="0" lvl="0" indent="0" algn="l" defTabSz="622300">
            <a:lnSpc>
              <a:spcPct val="90000"/>
            </a:lnSpc>
            <a:spcBef>
              <a:spcPct val="0"/>
            </a:spcBef>
            <a:spcAft>
              <a:spcPct val="35000"/>
            </a:spcAft>
            <a:buNone/>
          </a:pPr>
          <a:r>
            <a:rPr lang="en-US" sz="1400" kern="1200" dirty="0"/>
            <a:t>Focus on the main idea of each paragraph but don’t try to memorize all the details of the entire passage. Make a quick note of the main idea beside each paragraph. When asked about something look for the paragraph summary phrase that indicates the answer is phrase that indicates the answer is in that paragraph. </a:t>
          </a:r>
        </a:p>
      </dsp:txBody>
      <dsp:txXfrm>
        <a:off x="2026285" y="297"/>
        <a:ext cx="8105140" cy="1642817"/>
      </dsp:txXfrm>
    </dsp:sp>
    <dsp:sp modelId="{7DED3A30-C995-46A1-A6A8-F91570790249}">
      <dsp:nvSpPr>
        <dsp:cNvPr id="0" name=""/>
        <dsp:cNvSpPr/>
      </dsp:nvSpPr>
      <dsp:spPr>
        <a:xfrm>
          <a:off x="0" y="297"/>
          <a:ext cx="2026285" cy="1642817"/>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7224" tIns="162274" rIns="107224" bIns="162274" numCol="1" spcCol="1270" anchor="ctr" anchorCtr="0">
          <a:noAutofit/>
        </a:bodyPr>
        <a:lstStyle/>
        <a:p>
          <a:pPr marL="0" lvl="0" indent="0" algn="ctr" defTabSz="755650">
            <a:lnSpc>
              <a:spcPct val="90000"/>
            </a:lnSpc>
            <a:spcBef>
              <a:spcPct val="0"/>
            </a:spcBef>
            <a:spcAft>
              <a:spcPct val="35000"/>
            </a:spcAft>
            <a:buNone/>
          </a:pPr>
          <a:r>
            <a:rPr lang="en-US" sz="1700" kern="1200" dirty="0"/>
            <a:t>Main Ideas:   </a:t>
          </a:r>
        </a:p>
      </dsp:txBody>
      <dsp:txXfrm>
        <a:off x="0" y="297"/>
        <a:ext cx="2026285" cy="1642817"/>
      </dsp:txXfrm>
    </dsp:sp>
    <dsp:sp modelId="{3AC064EC-6EA5-43CD-9595-80A5DAE1C487}">
      <dsp:nvSpPr>
        <dsp:cNvPr id="0" name=""/>
        <dsp:cNvSpPr/>
      </dsp:nvSpPr>
      <dsp:spPr>
        <a:xfrm>
          <a:off x="2026285" y="1741684"/>
          <a:ext cx="8105140" cy="1642817"/>
        </a:xfrm>
        <a:prstGeom prst="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57262" tIns="417276" rIns="157262" bIns="417276" numCol="1" spcCol="1270" anchor="ctr" anchorCtr="0">
          <a:noAutofit/>
        </a:bodyPr>
        <a:lstStyle/>
        <a:p>
          <a:pPr marL="0" lvl="0" indent="0" algn="l" defTabSz="622300">
            <a:lnSpc>
              <a:spcPct val="90000"/>
            </a:lnSpc>
            <a:spcBef>
              <a:spcPct val="0"/>
            </a:spcBef>
            <a:spcAft>
              <a:spcPct val="35000"/>
            </a:spcAft>
            <a:buNone/>
          </a:pPr>
          <a:r>
            <a:rPr lang="en-US" sz="1400" kern="1200" dirty="0"/>
            <a:t>Reading carefully you might be focusing on details that are not in the questions.  If they are in the questions you can go back to the paragraph about the details and find the answers</a:t>
          </a:r>
        </a:p>
      </dsp:txBody>
      <dsp:txXfrm>
        <a:off x="2026285" y="1741684"/>
        <a:ext cx="8105140" cy="1642817"/>
      </dsp:txXfrm>
    </dsp:sp>
    <dsp:sp modelId="{5FEFA4B4-73FF-46D7-B516-457A0D7D6DE8}">
      <dsp:nvSpPr>
        <dsp:cNvPr id="0" name=""/>
        <dsp:cNvSpPr/>
      </dsp:nvSpPr>
      <dsp:spPr>
        <a:xfrm>
          <a:off x="0" y="1741684"/>
          <a:ext cx="2026285" cy="1642817"/>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7224" tIns="162274" rIns="107224" bIns="162274" numCol="1" spcCol="1270" anchor="ctr" anchorCtr="0">
          <a:noAutofit/>
        </a:bodyPr>
        <a:lstStyle/>
        <a:p>
          <a:pPr marL="0" lvl="0" indent="0" algn="ctr" defTabSz="755650">
            <a:lnSpc>
              <a:spcPct val="90000"/>
            </a:lnSpc>
            <a:spcBef>
              <a:spcPct val="0"/>
            </a:spcBef>
            <a:spcAft>
              <a:spcPct val="35000"/>
            </a:spcAft>
            <a:buNone/>
          </a:pPr>
          <a:r>
            <a:rPr lang="en-US" sz="1700" kern="1200" dirty="0"/>
            <a:t>The goal is to read quickly.</a:t>
          </a:r>
        </a:p>
      </dsp:txBody>
      <dsp:txXfrm>
        <a:off x="0" y="1741684"/>
        <a:ext cx="2026285" cy="1642817"/>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10/21/2019</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1CFB2-77AD-4A9D-A529-80DCEF379675}"/>
              </a:ext>
            </a:extLst>
          </p:cNvPr>
          <p:cNvSpPr>
            <a:spLocks noGrp="1"/>
          </p:cNvSpPr>
          <p:nvPr>
            <p:ph type="ctrTitle"/>
          </p:nvPr>
        </p:nvSpPr>
        <p:spPr/>
        <p:txBody>
          <a:bodyPr/>
          <a:lstStyle/>
          <a:p>
            <a:r>
              <a:rPr lang="en-US" dirty="0"/>
              <a:t>ACT </a:t>
            </a:r>
          </a:p>
        </p:txBody>
      </p:sp>
      <p:sp>
        <p:nvSpPr>
          <p:cNvPr id="3" name="Subtitle 2">
            <a:extLst>
              <a:ext uri="{FF2B5EF4-FFF2-40B4-BE49-F238E27FC236}">
                <a16:creationId xmlns:a16="http://schemas.microsoft.com/office/drawing/2014/main" id="{84DF1973-76D0-4F13-A3B5-280102024BC3}"/>
              </a:ext>
            </a:extLst>
          </p:cNvPr>
          <p:cNvSpPr>
            <a:spLocks noGrp="1"/>
          </p:cNvSpPr>
          <p:nvPr>
            <p:ph type="subTitle" idx="1"/>
          </p:nvPr>
        </p:nvSpPr>
        <p:spPr/>
        <p:txBody>
          <a:bodyPr/>
          <a:lstStyle/>
          <a:p>
            <a:r>
              <a:rPr lang="en-US" dirty="0"/>
              <a:t>Hints and Suggestions</a:t>
            </a:r>
          </a:p>
        </p:txBody>
      </p:sp>
    </p:spTree>
    <p:extLst>
      <p:ext uri="{BB962C8B-B14F-4D97-AF65-F5344CB8AC3E}">
        <p14:creationId xmlns:p14="http://schemas.microsoft.com/office/powerpoint/2010/main" val="2533541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C702B-E633-4F96-BB19-81A0E3410E92}"/>
              </a:ext>
            </a:extLst>
          </p:cNvPr>
          <p:cNvSpPr>
            <a:spLocks noGrp="1"/>
          </p:cNvSpPr>
          <p:nvPr>
            <p:ph type="title"/>
          </p:nvPr>
        </p:nvSpPr>
        <p:spPr/>
        <p:txBody>
          <a:bodyPr/>
          <a:lstStyle/>
          <a:p>
            <a:r>
              <a:rPr lang="en-US" dirty="0"/>
              <a:t>Strategies</a:t>
            </a:r>
          </a:p>
        </p:txBody>
      </p:sp>
      <p:sp>
        <p:nvSpPr>
          <p:cNvPr id="3" name="Content Placeholder 2">
            <a:extLst>
              <a:ext uri="{FF2B5EF4-FFF2-40B4-BE49-F238E27FC236}">
                <a16:creationId xmlns:a16="http://schemas.microsoft.com/office/drawing/2014/main" id="{E9ED317C-1F50-4EDF-BB93-220B704395F5}"/>
              </a:ext>
            </a:extLst>
          </p:cNvPr>
          <p:cNvSpPr>
            <a:spLocks noGrp="1"/>
          </p:cNvSpPr>
          <p:nvPr>
            <p:ph idx="1"/>
          </p:nvPr>
        </p:nvSpPr>
        <p:spPr>
          <a:xfrm>
            <a:off x="685800" y="1604433"/>
            <a:ext cx="10131425" cy="3649133"/>
          </a:xfrm>
        </p:spPr>
        <p:txBody>
          <a:bodyPr>
            <a:noAutofit/>
          </a:bodyPr>
          <a:lstStyle/>
          <a:p>
            <a:r>
              <a:rPr lang="en-US" sz="3600" dirty="0"/>
              <a:t>Everything you need to know is in the passage so don’t panic if it is on a topic you know nothing about. </a:t>
            </a:r>
          </a:p>
        </p:txBody>
      </p:sp>
    </p:spTree>
    <p:extLst>
      <p:ext uri="{BB962C8B-B14F-4D97-AF65-F5344CB8AC3E}">
        <p14:creationId xmlns:p14="http://schemas.microsoft.com/office/powerpoint/2010/main" val="2770697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C702B-E633-4F96-BB19-81A0E3410E92}"/>
              </a:ext>
            </a:extLst>
          </p:cNvPr>
          <p:cNvSpPr>
            <a:spLocks noGrp="1"/>
          </p:cNvSpPr>
          <p:nvPr>
            <p:ph type="title"/>
          </p:nvPr>
        </p:nvSpPr>
        <p:spPr/>
        <p:txBody>
          <a:bodyPr/>
          <a:lstStyle/>
          <a:p>
            <a:r>
              <a:rPr lang="en-US" dirty="0"/>
              <a:t>Strategies</a:t>
            </a:r>
          </a:p>
        </p:txBody>
      </p:sp>
      <p:sp>
        <p:nvSpPr>
          <p:cNvPr id="3" name="Content Placeholder 2">
            <a:extLst>
              <a:ext uri="{FF2B5EF4-FFF2-40B4-BE49-F238E27FC236}">
                <a16:creationId xmlns:a16="http://schemas.microsoft.com/office/drawing/2014/main" id="{E9ED317C-1F50-4EDF-BB93-220B704395F5}"/>
              </a:ext>
            </a:extLst>
          </p:cNvPr>
          <p:cNvSpPr>
            <a:spLocks noGrp="1"/>
          </p:cNvSpPr>
          <p:nvPr>
            <p:ph idx="1"/>
          </p:nvPr>
        </p:nvSpPr>
        <p:spPr>
          <a:xfrm>
            <a:off x="610850" y="1489995"/>
            <a:ext cx="10131425" cy="3649133"/>
          </a:xfrm>
        </p:spPr>
        <p:txBody>
          <a:bodyPr>
            <a:noAutofit/>
          </a:bodyPr>
          <a:lstStyle/>
          <a:p>
            <a:r>
              <a:rPr lang="en-US" sz="3600" dirty="0"/>
              <a:t>No one cares what you think about the topic.  The questions are about what the author thought about the topic. </a:t>
            </a:r>
          </a:p>
        </p:txBody>
      </p:sp>
    </p:spTree>
    <p:extLst>
      <p:ext uri="{BB962C8B-B14F-4D97-AF65-F5344CB8AC3E}">
        <p14:creationId xmlns:p14="http://schemas.microsoft.com/office/powerpoint/2010/main" val="3167699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27B99-A6E6-433A-A8A9-D78A6216B0C5}"/>
              </a:ext>
            </a:extLst>
          </p:cNvPr>
          <p:cNvSpPr>
            <a:spLocks noGrp="1"/>
          </p:cNvSpPr>
          <p:nvPr>
            <p:ph type="title"/>
          </p:nvPr>
        </p:nvSpPr>
        <p:spPr>
          <a:xfrm>
            <a:off x="685801" y="609600"/>
            <a:ext cx="10131425" cy="1456267"/>
          </a:xfrm>
        </p:spPr>
        <p:txBody>
          <a:bodyPr>
            <a:normAutofit/>
          </a:bodyPr>
          <a:lstStyle/>
          <a:p>
            <a:r>
              <a:rPr lang="en-US"/>
              <a:t>Strategies</a:t>
            </a:r>
          </a:p>
        </p:txBody>
      </p:sp>
      <p:graphicFrame>
        <p:nvGraphicFramePr>
          <p:cNvPr id="22" name="Content Placeholder 2"/>
          <p:cNvGraphicFramePr>
            <a:graphicFrameLocks noGrp="1"/>
          </p:cNvGraphicFramePr>
          <p:nvPr>
            <p:ph idx="1"/>
            <p:extLst>
              <p:ext uri="{D42A27DB-BD31-4B8C-83A1-F6EECF244321}">
                <p14:modId xmlns:p14="http://schemas.microsoft.com/office/powerpoint/2010/main" val="1289128324"/>
              </p:ext>
            </p:extLst>
          </p:nvPr>
        </p:nvGraphicFramePr>
        <p:xfrm>
          <a:off x="685800" y="2406400"/>
          <a:ext cx="10131425" cy="3384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14059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8D79D-F169-4E15-BF55-51ADB439AB73}"/>
              </a:ext>
            </a:extLst>
          </p:cNvPr>
          <p:cNvSpPr>
            <a:spLocks noGrp="1"/>
          </p:cNvSpPr>
          <p:nvPr>
            <p:ph type="title"/>
          </p:nvPr>
        </p:nvSpPr>
        <p:spPr/>
        <p:txBody>
          <a:bodyPr/>
          <a:lstStyle/>
          <a:p>
            <a:r>
              <a:rPr lang="en-US" dirty="0"/>
              <a:t>Strategies </a:t>
            </a:r>
          </a:p>
        </p:txBody>
      </p:sp>
      <p:sp>
        <p:nvSpPr>
          <p:cNvPr id="3" name="Content Placeholder 2">
            <a:extLst>
              <a:ext uri="{FF2B5EF4-FFF2-40B4-BE49-F238E27FC236}">
                <a16:creationId xmlns:a16="http://schemas.microsoft.com/office/drawing/2014/main" id="{F518825E-70A8-40E0-B36B-020D1FE108B9}"/>
              </a:ext>
            </a:extLst>
          </p:cNvPr>
          <p:cNvSpPr>
            <a:spLocks noGrp="1"/>
          </p:cNvSpPr>
          <p:nvPr>
            <p:ph idx="1"/>
          </p:nvPr>
        </p:nvSpPr>
        <p:spPr/>
        <p:txBody>
          <a:bodyPr>
            <a:normAutofit lnSpcReduction="10000"/>
          </a:bodyPr>
          <a:lstStyle/>
          <a:p>
            <a:r>
              <a:rPr lang="en-US" sz="3200" dirty="0"/>
              <a:t>Skip hard sentences.  </a:t>
            </a:r>
          </a:p>
          <a:p>
            <a:pPr marL="0" indent="0">
              <a:buNone/>
            </a:pPr>
            <a:endParaRPr lang="en-US" sz="3200" dirty="0"/>
          </a:p>
          <a:p>
            <a:r>
              <a:rPr lang="en-US" sz="3200" dirty="0"/>
              <a:t>If you can’t figure out the main idea of a paragraph, check the first and last sentence. They frequently tell you what the paragraph is about.  Read the whole paragraph but if the meaning is unclear focus on the first and last sentence. </a:t>
            </a:r>
          </a:p>
          <a:p>
            <a:endParaRPr lang="en-US" dirty="0"/>
          </a:p>
          <a:p>
            <a:endParaRPr lang="en-US" dirty="0"/>
          </a:p>
        </p:txBody>
      </p:sp>
    </p:spTree>
    <p:extLst>
      <p:ext uri="{BB962C8B-B14F-4D97-AF65-F5344CB8AC3E}">
        <p14:creationId xmlns:p14="http://schemas.microsoft.com/office/powerpoint/2010/main" val="125345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887A5-E29E-4833-832D-5CA8C471F46E}"/>
              </a:ext>
            </a:extLst>
          </p:cNvPr>
          <p:cNvSpPr>
            <a:spLocks noGrp="1"/>
          </p:cNvSpPr>
          <p:nvPr>
            <p:ph type="title"/>
          </p:nvPr>
        </p:nvSpPr>
        <p:spPr/>
        <p:txBody>
          <a:bodyPr/>
          <a:lstStyle/>
          <a:p>
            <a:r>
              <a:rPr lang="en-US" dirty="0"/>
              <a:t>Strategies</a:t>
            </a:r>
          </a:p>
        </p:txBody>
      </p:sp>
      <p:sp>
        <p:nvSpPr>
          <p:cNvPr id="3" name="Content Placeholder 2">
            <a:extLst>
              <a:ext uri="{FF2B5EF4-FFF2-40B4-BE49-F238E27FC236}">
                <a16:creationId xmlns:a16="http://schemas.microsoft.com/office/drawing/2014/main" id="{A9B8CEBD-31D9-4BEA-9979-FC8C49065F30}"/>
              </a:ext>
            </a:extLst>
          </p:cNvPr>
          <p:cNvSpPr>
            <a:spLocks noGrp="1"/>
          </p:cNvSpPr>
          <p:nvPr>
            <p:ph idx="1"/>
          </p:nvPr>
        </p:nvSpPr>
        <p:spPr/>
        <p:txBody>
          <a:bodyPr>
            <a:normAutofit/>
          </a:bodyPr>
          <a:lstStyle/>
          <a:p>
            <a:r>
              <a:rPr lang="en-US" sz="3600" dirty="0"/>
              <a:t>Underline the key words while you read.  So…underline names, numbers, dates, italicized text, or anything that seems important. </a:t>
            </a:r>
          </a:p>
          <a:p>
            <a:r>
              <a:rPr lang="en-US" sz="3600" dirty="0"/>
              <a:t> </a:t>
            </a:r>
          </a:p>
        </p:txBody>
      </p:sp>
    </p:spTree>
    <p:extLst>
      <p:ext uri="{BB962C8B-B14F-4D97-AF65-F5344CB8AC3E}">
        <p14:creationId xmlns:p14="http://schemas.microsoft.com/office/powerpoint/2010/main" val="868954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887A5-E29E-4833-832D-5CA8C471F46E}"/>
              </a:ext>
            </a:extLst>
          </p:cNvPr>
          <p:cNvSpPr>
            <a:spLocks noGrp="1"/>
          </p:cNvSpPr>
          <p:nvPr>
            <p:ph type="title"/>
          </p:nvPr>
        </p:nvSpPr>
        <p:spPr/>
        <p:txBody>
          <a:bodyPr/>
          <a:lstStyle/>
          <a:p>
            <a:r>
              <a:rPr lang="en-US" dirty="0"/>
              <a:t>Strategies</a:t>
            </a:r>
          </a:p>
        </p:txBody>
      </p:sp>
      <p:sp>
        <p:nvSpPr>
          <p:cNvPr id="3" name="Content Placeholder 2">
            <a:extLst>
              <a:ext uri="{FF2B5EF4-FFF2-40B4-BE49-F238E27FC236}">
                <a16:creationId xmlns:a16="http://schemas.microsoft.com/office/drawing/2014/main" id="{A9B8CEBD-31D9-4BEA-9979-FC8C49065F30}"/>
              </a:ext>
            </a:extLst>
          </p:cNvPr>
          <p:cNvSpPr>
            <a:spLocks noGrp="1"/>
          </p:cNvSpPr>
          <p:nvPr>
            <p:ph idx="1"/>
          </p:nvPr>
        </p:nvSpPr>
        <p:spPr>
          <a:xfrm>
            <a:off x="685801" y="1519975"/>
            <a:ext cx="10131425" cy="3649133"/>
          </a:xfrm>
        </p:spPr>
        <p:txBody>
          <a:bodyPr>
            <a:normAutofit/>
          </a:bodyPr>
          <a:lstStyle/>
          <a:p>
            <a:r>
              <a:rPr lang="en-US" sz="3600" dirty="0"/>
              <a:t>Don’t underline whole sentences.  </a:t>
            </a:r>
          </a:p>
          <a:p>
            <a:pPr marL="0" indent="0">
              <a:buNone/>
            </a:pPr>
            <a:endParaRPr lang="en-US" sz="3600" dirty="0"/>
          </a:p>
          <a:p>
            <a:r>
              <a:rPr lang="en-US" sz="3600" dirty="0"/>
              <a:t>This does NOT replace writing the main idea in the margins. </a:t>
            </a:r>
          </a:p>
        </p:txBody>
      </p:sp>
    </p:spTree>
    <p:extLst>
      <p:ext uri="{BB962C8B-B14F-4D97-AF65-F5344CB8AC3E}">
        <p14:creationId xmlns:p14="http://schemas.microsoft.com/office/powerpoint/2010/main" val="463813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E2370-3914-474F-971A-1ABB44342282}"/>
              </a:ext>
            </a:extLst>
          </p:cNvPr>
          <p:cNvSpPr>
            <a:spLocks noGrp="1"/>
          </p:cNvSpPr>
          <p:nvPr>
            <p:ph type="title"/>
          </p:nvPr>
        </p:nvSpPr>
        <p:spPr/>
        <p:txBody>
          <a:bodyPr/>
          <a:lstStyle/>
          <a:p>
            <a:r>
              <a:rPr lang="en-US" dirty="0"/>
              <a:t>Strategies </a:t>
            </a:r>
          </a:p>
        </p:txBody>
      </p:sp>
      <p:sp>
        <p:nvSpPr>
          <p:cNvPr id="3" name="Content Placeholder 2">
            <a:extLst>
              <a:ext uri="{FF2B5EF4-FFF2-40B4-BE49-F238E27FC236}">
                <a16:creationId xmlns:a16="http://schemas.microsoft.com/office/drawing/2014/main" id="{302F6699-2A1B-4C4F-B3F2-914AB2B66F8E}"/>
              </a:ext>
            </a:extLst>
          </p:cNvPr>
          <p:cNvSpPr>
            <a:spLocks noGrp="1"/>
          </p:cNvSpPr>
          <p:nvPr>
            <p:ph idx="1"/>
          </p:nvPr>
        </p:nvSpPr>
        <p:spPr/>
        <p:txBody>
          <a:bodyPr>
            <a:normAutofit/>
          </a:bodyPr>
          <a:lstStyle/>
          <a:p>
            <a:r>
              <a:rPr lang="en-US" sz="3600" dirty="0"/>
              <a:t>Circle transition words. </a:t>
            </a:r>
          </a:p>
          <a:p>
            <a:pPr marL="0" indent="0">
              <a:buNone/>
            </a:pPr>
            <a:endParaRPr lang="en-US" sz="3600" dirty="0"/>
          </a:p>
          <a:p>
            <a:r>
              <a:rPr lang="en-US" sz="3600" dirty="0"/>
              <a:t>They tell you that a change is happening.  Circle </a:t>
            </a:r>
            <a:r>
              <a:rPr lang="en-US" sz="3600" i="1" dirty="0"/>
              <a:t>however, but, furthermore</a:t>
            </a:r>
            <a:r>
              <a:rPr lang="en-US" sz="3600" dirty="0"/>
              <a:t>.  These words are important clues about the author’s point. </a:t>
            </a:r>
          </a:p>
        </p:txBody>
      </p:sp>
    </p:spTree>
    <p:extLst>
      <p:ext uri="{BB962C8B-B14F-4D97-AF65-F5344CB8AC3E}">
        <p14:creationId xmlns:p14="http://schemas.microsoft.com/office/powerpoint/2010/main" val="1180572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5DB68-31CF-415A-9CA9-848CDB22C414}"/>
              </a:ext>
            </a:extLst>
          </p:cNvPr>
          <p:cNvSpPr>
            <a:spLocks noGrp="1"/>
          </p:cNvSpPr>
          <p:nvPr>
            <p:ph type="title"/>
          </p:nvPr>
        </p:nvSpPr>
        <p:spPr/>
        <p:txBody>
          <a:bodyPr/>
          <a:lstStyle/>
          <a:p>
            <a:r>
              <a:rPr lang="en-US" dirty="0"/>
              <a:t>ACT Biggest Tip! </a:t>
            </a:r>
          </a:p>
        </p:txBody>
      </p:sp>
      <p:sp>
        <p:nvSpPr>
          <p:cNvPr id="3" name="Content Placeholder 2">
            <a:extLst>
              <a:ext uri="{FF2B5EF4-FFF2-40B4-BE49-F238E27FC236}">
                <a16:creationId xmlns:a16="http://schemas.microsoft.com/office/drawing/2014/main" id="{049934A6-AF01-490C-AD27-503153D480AC}"/>
              </a:ext>
            </a:extLst>
          </p:cNvPr>
          <p:cNvSpPr>
            <a:spLocks noGrp="1"/>
          </p:cNvSpPr>
          <p:nvPr>
            <p:ph idx="1"/>
          </p:nvPr>
        </p:nvSpPr>
        <p:spPr/>
        <p:txBody>
          <a:bodyPr>
            <a:normAutofit/>
          </a:bodyPr>
          <a:lstStyle/>
          <a:p>
            <a:r>
              <a:rPr lang="en-US" sz="3600" dirty="0"/>
              <a:t>Remember you can ROCK this test.  </a:t>
            </a:r>
          </a:p>
          <a:p>
            <a:pPr marL="0" indent="0">
              <a:buNone/>
            </a:pPr>
            <a:endParaRPr lang="en-US" sz="3600" dirty="0"/>
          </a:p>
          <a:p>
            <a:r>
              <a:rPr lang="en-US" sz="3600" dirty="0"/>
              <a:t>Just breathe, focus, and wow them! </a:t>
            </a:r>
          </a:p>
        </p:txBody>
      </p:sp>
    </p:spTree>
    <p:extLst>
      <p:ext uri="{BB962C8B-B14F-4D97-AF65-F5344CB8AC3E}">
        <p14:creationId xmlns:p14="http://schemas.microsoft.com/office/powerpoint/2010/main" val="1541885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C0C42-20A8-448C-ADE9-DB0F8C2A3CA2}"/>
              </a:ext>
            </a:extLst>
          </p:cNvPr>
          <p:cNvSpPr>
            <a:spLocks noGrp="1"/>
          </p:cNvSpPr>
          <p:nvPr>
            <p:ph type="title"/>
          </p:nvPr>
        </p:nvSpPr>
        <p:spPr/>
        <p:txBody>
          <a:bodyPr/>
          <a:lstStyle/>
          <a:p>
            <a:r>
              <a:rPr lang="en-US" dirty="0"/>
              <a:t>Twenty-Four is the magic number </a:t>
            </a:r>
          </a:p>
        </p:txBody>
      </p:sp>
      <p:sp>
        <p:nvSpPr>
          <p:cNvPr id="3" name="Content Placeholder 2">
            <a:extLst>
              <a:ext uri="{FF2B5EF4-FFF2-40B4-BE49-F238E27FC236}">
                <a16:creationId xmlns:a16="http://schemas.microsoft.com/office/drawing/2014/main" id="{87BFD129-8DDE-4DD2-AB6A-E9CD287522D0}"/>
              </a:ext>
            </a:extLst>
          </p:cNvPr>
          <p:cNvSpPr>
            <a:spLocks noGrp="1"/>
          </p:cNvSpPr>
          <p:nvPr>
            <p:ph idx="1"/>
          </p:nvPr>
        </p:nvSpPr>
        <p:spPr/>
        <p:txBody>
          <a:bodyPr>
            <a:normAutofit/>
          </a:bodyPr>
          <a:lstStyle/>
          <a:p>
            <a:r>
              <a:rPr lang="en-US" sz="3600" dirty="0"/>
              <a:t>You need a scale score of 21 on reading to be college ready which means you must get 24 questions correct.  </a:t>
            </a:r>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1602526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A1A795-9F3B-4412-B88B-45CFD41624B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2119176-D999-4429-8EE2-965C05B0306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pic>
        <p:nvPicPr>
          <p:cNvPr id="14" name="Picture 13" descr="A close up of a logo&#10;&#10;Description generated with very high confidence">
            <a:extLst>
              <a:ext uri="{FF2B5EF4-FFF2-40B4-BE49-F238E27FC236}">
                <a16:creationId xmlns:a16="http://schemas.microsoft.com/office/drawing/2014/main" id="{804918B7-0D16-48A2-8B49-9948EC9BD313}"/>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useBgFill="1">
        <p:nvSpPr>
          <p:cNvPr id="16" name="Freeform: Shape 15">
            <a:extLst>
              <a:ext uri="{FF2B5EF4-FFF2-40B4-BE49-F238E27FC236}">
                <a16:creationId xmlns:a16="http://schemas.microsoft.com/office/drawing/2014/main" id="{F72123AE-04D3-447B-AB03-A6913AB3829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4422108" y="0"/>
            <a:ext cx="7769892" cy="6858000"/>
          </a:xfrm>
          <a:custGeom>
            <a:avLst/>
            <a:gdLst>
              <a:gd name="connsiteX0" fmla="*/ 1779516 w 7769892"/>
              <a:gd name="connsiteY0" fmla="*/ 0 h 6837536"/>
              <a:gd name="connsiteX1" fmla="*/ 6454848 w 7769892"/>
              <a:gd name="connsiteY1" fmla="*/ 0 h 6837536"/>
              <a:gd name="connsiteX2" fmla="*/ 6511730 w 7769892"/>
              <a:gd name="connsiteY2" fmla="*/ 37905 h 6837536"/>
              <a:gd name="connsiteX3" fmla="*/ 7769892 w 7769892"/>
              <a:gd name="connsiteY3" fmla="*/ 1486041 h 6837536"/>
              <a:gd name="connsiteX4" fmla="*/ 7769892 w 7769892"/>
              <a:gd name="connsiteY4" fmla="*/ 5281056 h 6837536"/>
              <a:gd name="connsiteX5" fmla="*/ 6353475 w 7769892"/>
              <a:gd name="connsiteY5" fmla="*/ 6837536 h 6837536"/>
              <a:gd name="connsiteX6" fmla="*/ 1882727 w 7769892"/>
              <a:gd name="connsiteY6" fmla="*/ 6837536 h 6837536"/>
              <a:gd name="connsiteX7" fmla="*/ 0 w 7769892"/>
              <a:gd name="connsiteY7" fmla="*/ 3386463 h 6837536"/>
              <a:gd name="connsiteX8" fmla="*/ 1655292 w 7769892"/>
              <a:gd name="connsiteY8" fmla="*/ 88307 h 6837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69892" h="6837536">
                <a:moveTo>
                  <a:pt x="1779516" y="0"/>
                </a:moveTo>
                <a:lnTo>
                  <a:pt x="6454848" y="0"/>
                </a:lnTo>
                <a:lnTo>
                  <a:pt x="6511730" y="37905"/>
                </a:lnTo>
                <a:cubicBezTo>
                  <a:pt x="7036410" y="413592"/>
                  <a:pt x="7468976" y="909648"/>
                  <a:pt x="7769892" y="1486041"/>
                </a:cubicBezTo>
                <a:cubicBezTo>
                  <a:pt x="7769892" y="1486041"/>
                  <a:pt x="7769892" y="1486041"/>
                  <a:pt x="7769892" y="5281056"/>
                </a:cubicBezTo>
                <a:cubicBezTo>
                  <a:pt x="7437646" y="5916473"/>
                  <a:pt x="6953850" y="6452788"/>
                  <a:pt x="6353475" y="6837536"/>
                </a:cubicBezTo>
                <a:cubicBezTo>
                  <a:pt x="6353475" y="6837536"/>
                  <a:pt x="6353475" y="6837536"/>
                  <a:pt x="1882727" y="6837536"/>
                </a:cubicBezTo>
                <a:cubicBezTo>
                  <a:pt x="751925" y="6103017"/>
                  <a:pt x="0" y="4832183"/>
                  <a:pt x="0" y="3386463"/>
                </a:cubicBezTo>
                <a:cubicBezTo>
                  <a:pt x="0" y="2036566"/>
                  <a:pt x="651406" y="838748"/>
                  <a:pt x="1655292" y="88307"/>
                </a:cubicBezTo>
                <a:close/>
              </a:path>
            </a:pathLst>
          </a:custGeom>
          <a:ln w="50800" cap="sq" cmpd="dbl">
            <a:noFill/>
            <a:miter lim="800000"/>
          </a:ln>
          <a:effectLst>
            <a:outerShdw blurRad="254000" algn="tl" rotWithShape="0">
              <a:srgbClr val="000000">
                <a:alpha val="43000"/>
              </a:srgbClr>
            </a:outerShdw>
          </a:effectLst>
        </p:spPr>
        <p:txBody>
          <a:bodyPr vert="horz" wrap="square" lIns="91440" tIns="45720" rIns="91440" bIns="45720" rtlCol="0" anchor="t">
            <a:no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A33E1D7F-BBDD-4264-AB4C-39AFD41FFC84}"/>
              </a:ext>
            </a:extLst>
          </p:cNvPr>
          <p:cNvSpPr>
            <a:spLocks noGrp="1"/>
          </p:cNvSpPr>
          <p:nvPr>
            <p:ph type="title"/>
          </p:nvPr>
        </p:nvSpPr>
        <p:spPr>
          <a:xfrm>
            <a:off x="718457" y="531278"/>
            <a:ext cx="3211517" cy="5292579"/>
          </a:xfrm>
        </p:spPr>
        <p:txBody>
          <a:bodyPr>
            <a:normAutofit/>
          </a:bodyPr>
          <a:lstStyle/>
          <a:p>
            <a:r>
              <a:rPr lang="en-US">
                <a:solidFill>
                  <a:srgbClr val="FFFFFF"/>
                </a:solidFill>
              </a:rPr>
              <a:t>Passages</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642777950"/>
              </p:ext>
            </p:extLst>
          </p:nvPr>
        </p:nvGraphicFramePr>
        <p:xfrm>
          <a:off x="5617029" y="793820"/>
          <a:ext cx="5741534" cy="51709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47749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EBBF8-EF97-404F-A346-FF5783549485}"/>
              </a:ext>
            </a:extLst>
          </p:cNvPr>
          <p:cNvSpPr>
            <a:spLocks noGrp="1"/>
          </p:cNvSpPr>
          <p:nvPr>
            <p:ph type="title"/>
          </p:nvPr>
        </p:nvSpPr>
        <p:spPr/>
        <p:txBody>
          <a:bodyPr/>
          <a:lstStyle/>
          <a:p>
            <a:r>
              <a:rPr lang="en-US" dirty="0"/>
              <a:t>Strategies</a:t>
            </a:r>
          </a:p>
        </p:txBody>
      </p:sp>
      <p:sp>
        <p:nvSpPr>
          <p:cNvPr id="3" name="Content Placeholder 2">
            <a:extLst>
              <a:ext uri="{FF2B5EF4-FFF2-40B4-BE49-F238E27FC236}">
                <a16:creationId xmlns:a16="http://schemas.microsoft.com/office/drawing/2014/main" id="{393D159B-58AF-4461-B54C-DDA3C64B44BB}"/>
              </a:ext>
            </a:extLst>
          </p:cNvPr>
          <p:cNvSpPr>
            <a:spLocks noGrp="1"/>
          </p:cNvSpPr>
          <p:nvPr>
            <p:ph idx="1"/>
          </p:nvPr>
        </p:nvSpPr>
        <p:spPr/>
        <p:txBody>
          <a:bodyPr>
            <a:normAutofit/>
          </a:bodyPr>
          <a:lstStyle/>
          <a:p>
            <a:r>
              <a:rPr lang="en-US" sz="3600" dirty="0"/>
              <a:t>Do the questions with line references first. You can answer those without reading the whole passage. </a:t>
            </a:r>
            <a:br>
              <a:rPr lang="en-US" sz="3600" dirty="0"/>
            </a:br>
            <a:endParaRPr lang="en-US" sz="3600" dirty="0"/>
          </a:p>
          <a:p>
            <a:r>
              <a:rPr lang="en-US" sz="3600" dirty="0"/>
              <a:t>Guess on the rest of the questions if you run out of time to read the passages. </a:t>
            </a:r>
          </a:p>
        </p:txBody>
      </p:sp>
    </p:spTree>
    <p:extLst>
      <p:ext uri="{BB962C8B-B14F-4D97-AF65-F5344CB8AC3E}">
        <p14:creationId xmlns:p14="http://schemas.microsoft.com/office/powerpoint/2010/main" val="3875391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EBBF8-EF97-404F-A346-FF5783549485}"/>
              </a:ext>
            </a:extLst>
          </p:cNvPr>
          <p:cNvSpPr>
            <a:spLocks noGrp="1"/>
          </p:cNvSpPr>
          <p:nvPr>
            <p:ph type="title"/>
          </p:nvPr>
        </p:nvSpPr>
        <p:spPr/>
        <p:txBody>
          <a:bodyPr/>
          <a:lstStyle/>
          <a:p>
            <a:r>
              <a:rPr lang="en-US" dirty="0"/>
              <a:t>Strategies</a:t>
            </a:r>
          </a:p>
        </p:txBody>
      </p:sp>
      <p:sp>
        <p:nvSpPr>
          <p:cNvPr id="3" name="Content Placeholder 2">
            <a:extLst>
              <a:ext uri="{FF2B5EF4-FFF2-40B4-BE49-F238E27FC236}">
                <a16:creationId xmlns:a16="http://schemas.microsoft.com/office/drawing/2014/main" id="{393D159B-58AF-4461-B54C-DDA3C64B44BB}"/>
              </a:ext>
            </a:extLst>
          </p:cNvPr>
          <p:cNvSpPr>
            <a:spLocks noGrp="1"/>
          </p:cNvSpPr>
          <p:nvPr>
            <p:ph idx="1"/>
          </p:nvPr>
        </p:nvSpPr>
        <p:spPr>
          <a:xfrm>
            <a:off x="685800" y="1707352"/>
            <a:ext cx="10131425" cy="3649133"/>
          </a:xfrm>
        </p:spPr>
        <p:txBody>
          <a:bodyPr>
            <a:noAutofit/>
          </a:bodyPr>
          <a:lstStyle/>
          <a:p>
            <a:r>
              <a:rPr lang="en-US" sz="3600" dirty="0"/>
              <a:t>It takes longer to answer the questions than to read the passages. </a:t>
            </a:r>
          </a:p>
          <a:p>
            <a:r>
              <a:rPr lang="en-US" sz="3600" dirty="0"/>
              <a:t>Budget your time carefully. </a:t>
            </a:r>
          </a:p>
        </p:txBody>
      </p:sp>
    </p:spTree>
    <p:extLst>
      <p:ext uri="{BB962C8B-B14F-4D97-AF65-F5344CB8AC3E}">
        <p14:creationId xmlns:p14="http://schemas.microsoft.com/office/powerpoint/2010/main" val="774475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EBBF8-EF97-404F-A346-FF5783549485}"/>
              </a:ext>
            </a:extLst>
          </p:cNvPr>
          <p:cNvSpPr>
            <a:spLocks noGrp="1"/>
          </p:cNvSpPr>
          <p:nvPr>
            <p:ph type="title"/>
          </p:nvPr>
        </p:nvSpPr>
        <p:spPr/>
        <p:txBody>
          <a:bodyPr/>
          <a:lstStyle/>
          <a:p>
            <a:r>
              <a:rPr lang="en-US" dirty="0"/>
              <a:t>Strategies</a:t>
            </a:r>
          </a:p>
        </p:txBody>
      </p:sp>
      <p:sp>
        <p:nvSpPr>
          <p:cNvPr id="3" name="Content Placeholder 2">
            <a:extLst>
              <a:ext uri="{FF2B5EF4-FFF2-40B4-BE49-F238E27FC236}">
                <a16:creationId xmlns:a16="http://schemas.microsoft.com/office/drawing/2014/main" id="{393D159B-58AF-4461-B54C-DDA3C64B44BB}"/>
              </a:ext>
            </a:extLst>
          </p:cNvPr>
          <p:cNvSpPr>
            <a:spLocks noGrp="1"/>
          </p:cNvSpPr>
          <p:nvPr>
            <p:ph idx="1"/>
          </p:nvPr>
        </p:nvSpPr>
        <p:spPr>
          <a:xfrm>
            <a:off x="618345" y="1722343"/>
            <a:ext cx="10131425" cy="3649133"/>
          </a:xfrm>
        </p:spPr>
        <p:txBody>
          <a:bodyPr>
            <a:noAutofit/>
          </a:bodyPr>
          <a:lstStyle/>
          <a:p>
            <a:pPr marL="0" indent="0">
              <a:buNone/>
            </a:pPr>
            <a:r>
              <a:rPr lang="en-US" sz="3600" dirty="0"/>
              <a:t> </a:t>
            </a:r>
          </a:p>
          <a:p>
            <a:r>
              <a:rPr lang="en-US" sz="3600" dirty="0"/>
              <a:t>Do your strongest type of passage first not in the order they are presented.  There will be a fiction passage, a social science passage, humanities passage and a natural science passage.  </a:t>
            </a:r>
          </a:p>
          <a:p>
            <a:endParaRPr lang="en-US" sz="3600" dirty="0"/>
          </a:p>
          <a:p>
            <a:r>
              <a:rPr lang="en-US" sz="3600" dirty="0"/>
              <a:t> (Don’t base this decision on your gut reaction. Look at your scores for the practice passages and let that determine where you should start.) </a:t>
            </a:r>
          </a:p>
        </p:txBody>
      </p:sp>
    </p:spTree>
    <p:extLst>
      <p:ext uri="{BB962C8B-B14F-4D97-AF65-F5344CB8AC3E}">
        <p14:creationId xmlns:p14="http://schemas.microsoft.com/office/powerpoint/2010/main" val="285324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C6615-82B9-4172-9C30-A839485FFCE1}"/>
              </a:ext>
            </a:extLst>
          </p:cNvPr>
          <p:cNvSpPr>
            <a:spLocks noGrp="1"/>
          </p:cNvSpPr>
          <p:nvPr>
            <p:ph type="title"/>
          </p:nvPr>
        </p:nvSpPr>
        <p:spPr/>
        <p:txBody>
          <a:bodyPr/>
          <a:lstStyle/>
          <a:p>
            <a:r>
              <a:rPr lang="en-US" dirty="0"/>
              <a:t>Strategies</a:t>
            </a:r>
          </a:p>
        </p:txBody>
      </p:sp>
      <p:sp>
        <p:nvSpPr>
          <p:cNvPr id="3" name="Content Placeholder 2">
            <a:extLst>
              <a:ext uri="{FF2B5EF4-FFF2-40B4-BE49-F238E27FC236}">
                <a16:creationId xmlns:a16="http://schemas.microsoft.com/office/drawing/2014/main" id="{743D1940-BC79-4062-B580-4B7802AC6EC5}"/>
              </a:ext>
            </a:extLst>
          </p:cNvPr>
          <p:cNvSpPr>
            <a:spLocks noGrp="1"/>
          </p:cNvSpPr>
          <p:nvPr>
            <p:ph idx="1"/>
          </p:nvPr>
        </p:nvSpPr>
        <p:spPr/>
        <p:txBody>
          <a:bodyPr>
            <a:noAutofit/>
          </a:bodyPr>
          <a:lstStyle/>
          <a:p>
            <a:r>
              <a:rPr lang="en-US" sz="3600" dirty="0"/>
              <a:t>Don’t ever leave anything blank as there is no penalty for wrong answers on the ACT. </a:t>
            </a:r>
          </a:p>
          <a:p>
            <a:endParaRPr lang="en-US" sz="3600" dirty="0"/>
          </a:p>
        </p:txBody>
      </p:sp>
    </p:spTree>
    <p:extLst>
      <p:ext uri="{BB962C8B-B14F-4D97-AF65-F5344CB8AC3E}">
        <p14:creationId xmlns:p14="http://schemas.microsoft.com/office/powerpoint/2010/main" val="1024621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C6615-82B9-4172-9C30-A839485FFCE1}"/>
              </a:ext>
            </a:extLst>
          </p:cNvPr>
          <p:cNvSpPr>
            <a:spLocks noGrp="1"/>
          </p:cNvSpPr>
          <p:nvPr>
            <p:ph type="title"/>
          </p:nvPr>
        </p:nvSpPr>
        <p:spPr/>
        <p:txBody>
          <a:bodyPr/>
          <a:lstStyle/>
          <a:p>
            <a:r>
              <a:rPr lang="en-US" dirty="0"/>
              <a:t>Strategies</a:t>
            </a:r>
          </a:p>
        </p:txBody>
      </p:sp>
      <p:sp>
        <p:nvSpPr>
          <p:cNvPr id="3" name="Content Placeholder 2">
            <a:extLst>
              <a:ext uri="{FF2B5EF4-FFF2-40B4-BE49-F238E27FC236}">
                <a16:creationId xmlns:a16="http://schemas.microsoft.com/office/drawing/2014/main" id="{743D1940-BC79-4062-B580-4B7802AC6EC5}"/>
              </a:ext>
            </a:extLst>
          </p:cNvPr>
          <p:cNvSpPr>
            <a:spLocks noGrp="1"/>
          </p:cNvSpPr>
          <p:nvPr>
            <p:ph idx="1"/>
          </p:nvPr>
        </p:nvSpPr>
        <p:spPr>
          <a:xfrm>
            <a:off x="595860" y="1774808"/>
            <a:ext cx="10131425" cy="3649133"/>
          </a:xfrm>
        </p:spPr>
        <p:txBody>
          <a:bodyPr>
            <a:noAutofit/>
          </a:bodyPr>
          <a:lstStyle/>
          <a:p>
            <a:r>
              <a:rPr lang="en-US" sz="3600" dirty="0"/>
              <a:t>Don’t get sucked into “black hole questions”. They pull you in and eat up your time, but you just can’t figure them out.  Don’t let them take up your valuable testing time.  Make a guess and move on. Don’t let this one question ruin the whole test. </a:t>
            </a:r>
          </a:p>
        </p:txBody>
      </p:sp>
    </p:spTree>
    <p:extLst>
      <p:ext uri="{BB962C8B-B14F-4D97-AF65-F5344CB8AC3E}">
        <p14:creationId xmlns:p14="http://schemas.microsoft.com/office/powerpoint/2010/main" val="840734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C702B-E633-4F96-BB19-81A0E3410E92}"/>
              </a:ext>
            </a:extLst>
          </p:cNvPr>
          <p:cNvSpPr>
            <a:spLocks noGrp="1"/>
          </p:cNvSpPr>
          <p:nvPr>
            <p:ph type="title"/>
          </p:nvPr>
        </p:nvSpPr>
        <p:spPr/>
        <p:txBody>
          <a:bodyPr/>
          <a:lstStyle/>
          <a:p>
            <a:r>
              <a:rPr lang="en-US" dirty="0"/>
              <a:t>Strategies</a:t>
            </a:r>
          </a:p>
        </p:txBody>
      </p:sp>
      <p:sp>
        <p:nvSpPr>
          <p:cNvPr id="3" name="Content Placeholder 2">
            <a:extLst>
              <a:ext uri="{FF2B5EF4-FFF2-40B4-BE49-F238E27FC236}">
                <a16:creationId xmlns:a16="http://schemas.microsoft.com/office/drawing/2014/main" id="{E9ED317C-1F50-4EDF-BB93-220B704395F5}"/>
              </a:ext>
            </a:extLst>
          </p:cNvPr>
          <p:cNvSpPr>
            <a:spLocks noGrp="1"/>
          </p:cNvSpPr>
          <p:nvPr>
            <p:ph idx="1"/>
          </p:nvPr>
        </p:nvSpPr>
        <p:spPr>
          <a:xfrm>
            <a:off x="685801" y="1337733"/>
            <a:ext cx="10131425" cy="3649133"/>
          </a:xfrm>
        </p:spPr>
        <p:txBody>
          <a:bodyPr>
            <a:noAutofit/>
          </a:bodyPr>
          <a:lstStyle/>
          <a:p>
            <a:r>
              <a:rPr lang="en-US" sz="3600" dirty="0"/>
              <a:t>You probably won’t enjoy the passage topics.  This is GRIT time.  Just get it done. </a:t>
            </a:r>
          </a:p>
        </p:txBody>
      </p:sp>
    </p:spTree>
    <p:extLst>
      <p:ext uri="{BB962C8B-B14F-4D97-AF65-F5344CB8AC3E}">
        <p14:creationId xmlns:p14="http://schemas.microsoft.com/office/powerpoint/2010/main" val="9101962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emplate>TM03457452[[fn=Celestial]]</Template>
  <TotalTime>57</TotalTime>
  <Words>542</Words>
  <Application>Microsoft Office PowerPoint</Application>
  <PresentationFormat>Widescreen</PresentationFormat>
  <Paragraphs>54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Celestial</vt:lpstr>
      <vt:lpstr>ACT </vt:lpstr>
      <vt:lpstr>Twenty-Four is the magic number </vt:lpstr>
      <vt:lpstr>Passages</vt:lpstr>
      <vt:lpstr>Strategies</vt:lpstr>
      <vt:lpstr>Strategies</vt:lpstr>
      <vt:lpstr>Strategies</vt:lpstr>
      <vt:lpstr>Strategies</vt:lpstr>
      <vt:lpstr>Strategies</vt:lpstr>
      <vt:lpstr>Strategies</vt:lpstr>
      <vt:lpstr>Strategies</vt:lpstr>
      <vt:lpstr>Strategies</vt:lpstr>
      <vt:lpstr>Strategies</vt:lpstr>
      <vt:lpstr>Strategies </vt:lpstr>
      <vt:lpstr>Strategies</vt:lpstr>
      <vt:lpstr>Strategies</vt:lpstr>
      <vt:lpstr>Strategies </vt:lpstr>
      <vt:lpstr>ACT Biggest Tip!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dc:title>
  <dc:creator>Mina Avery</dc:creator>
  <cp:lastModifiedBy>Mina Avery</cp:lastModifiedBy>
  <cp:revision>9</cp:revision>
  <dcterms:created xsi:type="dcterms:W3CDTF">2018-01-08T05:48:06Z</dcterms:created>
  <dcterms:modified xsi:type="dcterms:W3CDTF">2019-10-22T03:19:19Z</dcterms:modified>
</cp:coreProperties>
</file>